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2192000" cy="6858000"/>
  <p:notesSz cx="6858000" cy="9144000"/>
  <p:custDataLst>
    <p:tags r:id="rId42"/>
  </p:custDataLst>
  <p:kinsoku lang="zh-CN" invalStChars="!%),.:;&gt;?]}¢¨°·ˇˉ་―‖’”…‰′″∶›℃、。〃々〉》」』】〕〗〞︶︺︾﹀﹄﹚﹜﹞！＂％＇），．：；？］｀｜｝～￠" invalEndChars="$([{£¥·‘“〈《「『【〔〖〝﹙﹛﹝＄（．［｛￡￥"/>
  <p:defaultTextStyle>
    <a:defPPr>
      <a:defRPr lang="zh-CN"/>
    </a:defPPr>
    <a:lvl1pPr marL="0" indent="0" algn="l" defTabSz="914400" eaLnBrk="1" fontAlgn="auto" latinLnBrk="0" hangingPunct="1">
      <a:defRPr sz="1800" kern="12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Times New Roman" panose="02020603050405020304" charset="0"/>
      </a:defRPr>
    </a:lvl1pPr>
    <a:lvl2pPr marL="457200" indent="0" algn="l" defTabSz="914400" eaLnBrk="1" fontAlgn="auto" latinLnBrk="0" hangingPunct="1">
      <a:defRPr sz="1800" kern="12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Times New Roman" panose="02020603050405020304" charset="0"/>
      </a:defRPr>
    </a:lvl2pPr>
    <a:lvl3pPr marL="914400" indent="0" algn="l" defTabSz="914400" eaLnBrk="1" fontAlgn="auto" latinLnBrk="0" hangingPunct="1">
      <a:defRPr sz="1800" kern="12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Times New Roman" panose="02020603050405020304" charset="0"/>
      </a:defRPr>
    </a:lvl3pPr>
    <a:lvl4pPr marL="1371600" indent="0" algn="l" defTabSz="914400" eaLnBrk="1" fontAlgn="auto" latinLnBrk="0" hangingPunct="1">
      <a:defRPr sz="1800" kern="12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Times New Roman" panose="02020603050405020304" charset="0"/>
      </a:defRPr>
    </a:lvl4pPr>
    <a:lvl5pPr marL="1828800" indent="0" algn="l" defTabSz="914400" eaLnBrk="1" fontAlgn="auto" latinLnBrk="0" hangingPunct="1">
      <a:defRPr sz="1800" kern="12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Times New Roman" panose="02020603050405020304" charset="0"/>
      </a:defRPr>
    </a:lvl5pPr>
    <a:lvl6pPr marL="2286000" indent="0" algn="l" defTabSz="914400" eaLnBrk="1" fontAlgn="auto" latinLnBrk="0" hangingPunct="1">
      <a:defRPr sz="1800" kern="12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Times New Roman" panose="02020603050405020304" charset="0"/>
      </a:defRPr>
    </a:lvl6pPr>
    <a:lvl7pPr marL="2743200" indent="0" algn="l" defTabSz="914400" eaLnBrk="1" fontAlgn="auto" latinLnBrk="0" hangingPunct="1">
      <a:defRPr sz="1800" kern="12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Times New Roman" panose="02020603050405020304" charset="0"/>
      </a:defRPr>
    </a:lvl7pPr>
    <a:lvl8pPr marL="3200400" indent="0" algn="l" defTabSz="914400" eaLnBrk="1" fontAlgn="auto" latinLnBrk="0" hangingPunct="1">
      <a:defRPr sz="1800" kern="12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Times New Roman" panose="02020603050405020304" charset="0"/>
      </a:defRPr>
    </a:lvl8pPr>
    <a:lvl9pPr marL="3200400" indent="0" algn="l" defTabSz="914400" eaLnBrk="1" fontAlgn="auto" latinLnBrk="0" hangingPunct="1">
      <a:defRPr sz="1800" kern="12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Times New Roman" panose="0202060305040502030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44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5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8" autoAdjust="0"/>
    <p:restoredTop sz="94615"/>
  </p:normalViewPr>
  <p:slideViewPr>
    <p:cSldViewPr snapToGrid="0" showGuides="1">
      <p:cViewPr varScale="1">
        <p:scale>
          <a:sx n="70" d="100"/>
          <a:sy n="70" d="100"/>
        </p:scale>
        <p:origin x="-486" y="-108"/>
      </p:cViewPr>
      <p:guideLst>
        <p:guide orient="horz" pos="2144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0" y="0"/>
      </p:cViewPr>
      <p:guideLst/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页眉占位符"/>
          <p:cNvSpPr>
            <a:spLocks noGrp="1"/>
          </p:cNvSpPr>
          <p:nvPr>
            <p:ph type="hdr"/>
          </p:nvPr>
        </p:nvSpPr>
        <p:spPr>
          <a:xfrm>
            <a:off x="0" y="0"/>
            <a:ext cx="2971799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914400" fontAlgn="base" hangingPunct="0">
              <a:buNone/>
              <a:defRPr sz="12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defRPr>
            </a:lvl1pPr>
          </a:lstStyle>
          <a:p>
            <a:pPr marL="0" indent="0"/>
            <a:endParaRPr lang="zh-CN" altLang="en-US" sz="12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  <p:sp>
        <p:nvSpPr>
          <p:cNvPr id="73" name="日期占位符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r" defTabSz="914400" fontAlgn="base" hangingPunct="0">
              <a:buNone/>
              <a:defRPr sz="12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defRPr>
            </a:lvl1pPr>
          </a:lstStyle>
          <a:p>
            <a:pPr marL="0" indent="0"/>
            <a:fld id="{CAD2D6BD-DE1B-4B5F-8B41-2702339687B9}" type="datetime5">
              <a:rPr lang="zh-CN" altLang="en-US" sz="12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2023/3/20</a:t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  <p:sp>
        <p:nvSpPr>
          <p:cNvPr id="74" name="页脚占位符"/>
          <p:cNvSpPr>
            <a:spLocks noGrp="1"/>
          </p:cNvSpPr>
          <p:nvPr>
            <p:ph type="ftr" idx="2"/>
          </p:nvPr>
        </p:nvSpPr>
        <p:spPr>
          <a:xfrm>
            <a:off x="0" y="8685213"/>
            <a:ext cx="2971799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>
            <a:lvl1pPr marL="0" indent="0" algn="l" defTabSz="914400" fontAlgn="base" hangingPunct="0">
              <a:buNone/>
              <a:defRPr sz="12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defRPr>
            </a:lvl1pPr>
          </a:lstStyle>
          <a:p>
            <a:pPr marL="0" indent="0"/>
            <a:endParaRPr lang="zh-CN" altLang="en-US" sz="12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  <p:sp>
        <p:nvSpPr>
          <p:cNvPr id="75" name="编号占位符"/>
          <p:cNvSpPr>
            <a:spLocks noGrp="1"/>
          </p:cNvSpPr>
          <p:nvPr>
            <p:ph type="sldNum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>
            <a:lvl1pPr marL="0" indent="0" algn="r" defTabSz="914400" fontAlgn="base" hangingPunct="0">
              <a:buNone/>
              <a:defRPr sz="12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defRPr>
            </a:lvl1pPr>
          </a:lstStyle>
          <a:p>
            <a:pPr marL="0" indent="0"/>
            <a:fld id="{CAD2D6BD-DE1B-4B5F-8B41-2702339687B9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‹#›</a:t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616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页眉占位符"/>
          <p:cNvSpPr>
            <a:spLocks noGrp="1"/>
          </p:cNvSpPr>
          <p:nvPr>
            <p:ph type="hdr"/>
          </p:nvPr>
        </p:nvSpPr>
        <p:spPr>
          <a:xfrm>
            <a:off x="2" y="1"/>
            <a:ext cx="3076575" cy="51276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92" tIns="45745" rIns="91492" bIns="45745" anchor="t" anchorCtr="0">
            <a:noAutofit/>
          </a:bodyPr>
          <a:lstStyle>
            <a:lvl1pPr marL="0" indent="0" algn="l" defTabSz="914400" fontAlgn="base" hangingPunct="0">
              <a:buNone/>
              <a:defRPr sz="11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defRPr>
            </a:lvl1pPr>
          </a:lstStyle>
          <a:p>
            <a:pPr marL="0" indent="0"/>
            <a:endParaRPr lang="zh-CN" altLang="en-US" sz="11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  <p:sp>
        <p:nvSpPr>
          <p:cNvPr id="67" name="日期占位符"/>
          <p:cNvSpPr>
            <a:spLocks noGrp="1"/>
          </p:cNvSpPr>
          <p:nvPr>
            <p:ph type="dt" idx="1"/>
          </p:nvPr>
        </p:nvSpPr>
        <p:spPr>
          <a:xfrm>
            <a:off x="4021139" y="1"/>
            <a:ext cx="3076575" cy="51276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92" tIns="45745" rIns="91492" bIns="45745" anchor="t" anchorCtr="0">
            <a:noAutofit/>
          </a:bodyPr>
          <a:lstStyle/>
          <a:p>
            <a:pPr marL="0" indent="0"/>
            <a:endParaRPr lang="zh-CN" altLang="en-US" sz="11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  <p:sp>
        <p:nvSpPr>
          <p:cNvPr id="68" name="文本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</a:ln>
        </p:spPr>
      </p:sp>
      <p:sp>
        <p:nvSpPr>
          <p:cNvPr id="69" name="文本占位符 68"/>
          <p:cNvSpPr>
            <a:spLocks noGrp="1"/>
          </p:cNvSpPr>
          <p:nvPr>
            <p:ph type="body" idx="3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92" tIns="45745" rIns="91492" bIns="45745" anchor="t" anchorCtr="0">
            <a:noAutofit/>
          </a:bodyPr>
          <a:lstStyle/>
          <a:p>
            <a:pPr marL="0" indent="0"/>
            <a:r>
              <a:rPr lang="en-US" altLang="zh-CN"/>
              <a:t>Click to edit Master text styles</a:t>
            </a:r>
          </a:p>
          <a:p>
            <a:pPr marL="457200" lvl="1" indent="0"/>
            <a:r>
              <a:rPr lang="en-US" altLang="zh-CN"/>
              <a:t>Second level</a:t>
            </a:r>
          </a:p>
          <a:p>
            <a:pPr marL="914400" lvl="2" indent="0"/>
            <a:r>
              <a:rPr lang="en-US" altLang="zh-CN"/>
              <a:t>Third level</a:t>
            </a:r>
          </a:p>
          <a:p>
            <a:pPr marL="1371600" lvl="3" indent="0"/>
            <a:r>
              <a:rPr lang="en-US" altLang="zh-CN"/>
              <a:t>Fourth level</a:t>
            </a:r>
          </a:p>
          <a:p>
            <a:pPr marL="1828800" lvl="4" indent="0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0" name="页脚占位符"/>
          <p:cNvSpPr>
            <a:spLocks noGrp="1"/>
          </p:cNvSpPr>
          <p:nvPr>
            <p:ph type="ftr" idx="4"/>
          </p:nvPr>
        </p:nvSpPr>
        <p:spPr>
          <a:xfrm>
            <a:off x="2" y="9720264"/>
            <a:ext cx="3076575" cy="51276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92" tIns="45745" rIns="91492" bIns="45745" anchor="b" anchorCtr="0">
            <a:noAutofit/>
          </a:bodyPr>
          <a:lstStyle>
            <a:lvl1pPr marL="0" indent="0" algn="l" defTabSz="914400" fontAlgn="base" hangingPunct="0">
              <a:buNone/>
              <a:defRPr sz="11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defRPr>
            </a:lvl1pPr>
          </a:lstStyle>
          <a:p>
            <a:pPr marL="0" indent="0"/>
            <a:endParaRPr lang="zh-CN" altLang="en-US" sz="11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  <p:sp>
        <p:nvSpPr>
          <p:cNvPr id="71" name="编号占位符"/>
          <p:cNvSpPr>
            <a:spLocks noGrp="1"/>
          </p:cNvSpPr>
          <p:nvPr>
            <p:ph type="sldNum" idx="5"/>
          </p:nvPr>
        </p:nvSpPr>
        <p:spPr>
          <a:xfrm>
            <a:off x="4021139" y="9720264"/>
            <a:ext cx="3076575" cy="51276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92" tIns="45745" rIns="91492" bIns="45745" anchor="b" anchorCtr="0">
            <a:noAutofit/>
          </a:bodyPr>
          <a:lstStyle>
            <a:lvl1pPr marL="0" indent="0" algn="r" defTabSz="914400" fontAlgn="base" hangingPunct="0">
              <a:buNone/>
              <a:defRPr sz="11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defRPr>
            </a:lvl1pPr>
          </a:lstStyle>
          <a:p>
            <a:pPr marL="0" indent="0"/>
            <a:fld id="{CAD2D6BD-DE1B-4B5F-8B41-2702339687B9}" type="slidenum">
              <a:rPr lang="en-US" altLang="zh-CN" sz="11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‹#›</a:t>
            </a:fld>
            <a:endParaRPr lang="zh-CN" altLang="en-US" sz="11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5178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indent="0" algn="l" defTabSz="914400" fontAlgn="base" hangingPunct="1">
      <a:lnSpc>
        <a:spcPct val="100000"/>
      </a:lnSpc>
      <a:spcBef>
        <a:spcPct val="3000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Calibri" panose="020F0502020204030204" charset="0"/>
      </a:defRPr>
    </a:lvl1pPr>
    <a:lvl2pPr marL="457200" indent="0" algn="l" defTabSz="914400" fontAlgn="base" hangingPunct="1">
      <a:lnSpc>
        <a:spcPct val="100000"/>
      </a:lnSpc>
      <a:spcBef>
        <a:spcPct val="3000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Calibri" panose="020F0502020204030204" charset="0"/>
      </a:defRPr>
    </a:lvl2pPr>
    <a:lvl3pPr marL="914400" indent="0" algn="l" defTabSz="914400" fontAlgn="base" hangingPunct="1">
      <a:lnSpc>
        <a:spcPct val="100000"/>
      </a:lnSpc>
      <a:spcBef>
        <a:spcPct val="3000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Calibri" panose="020F0502020204030204" charset="0"/>
      </a:defRPr>
    </a:lvl3pPr>
    <a:lvl4pPr marL="1371600" indent="0" algn="l" defTabSz="914400" fontAlgn="base" hangingPunct="1">
      <a:lnSpc>
        <a:spcPct val="100000"/>
      </a:lnSpc>
      <a:spcBef>
        <a:spcPct val="3000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Calibri" panose="020F0502020204030204" charset="0"/>
      </a:defRPr>
    </a:lvl4pPr>
    <a:lvl5pPr marL="1828800" indent="0" algn="l" defTabSz="914400" fontAlgn="base" hangingPunct="1">
      <a:lnSpc>
        <a:spcPct val="100000"/>
      </a:lnSpc>
      <a:spcBef>
        <a:spcPct val="3000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Calibri" panose="020F0502020204030204" charset="0"/>
      </a:defRPr>
    </a:lvl5pPr>
    <a:lvl6pPr marL="2286000" indent="0" algn="l" defTabSz="914400" eaLnBrk="1" fontAlgn="auto" latinLnBrk="0" hangingPunct="1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Calibri" panose="020F0502020204030204" charset="0"/>
      </a:defRPr>
    </a:lvl6pPr>
    <a:lvl7pPr marL="2743200" indent="0" algn="l" defTabSz="914400" eaLnBrk="1" fontAlgn="auto" latinLnBrk="0" hangingPunct="1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Calibri" panose="020F0502020204030204" charset="0"/>
      </a:defRPr>
    </a:lvl7pPr>
    <a:lvl8pPr marL="3200400" indent="0" algn="l" defTabSz="914400" eaLnBrk="1" fontAlgn="auto" latinLnBrk="0" hangingPunct="1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Calibri" panose="020F0502020204030204" charset="0"/>
      </a:defRPr>
    </a:lvl8pPr>
    <a:lvl9pPr marL="3200400" indent="0" algn="l" defTabSz="914400" eaLnBrk="1" fontAlgn="auto" latinLnBrk="0" hangingPunct="1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Calibri" panose="020F050202020403020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1" name="编号占位符"/>
          <p:cNvSpPr>
            <a:spLocks noGrp="1"/>
          </p:cNvSpPr>
          <p:nvPr>
            <p:ph type="sldNum" idx="5"/>
          </p:nvPr>
        </p:nvSpPr>
        <p:spPr>
          <a:xfrm>
            <a:off x="4021139" y="9720264"/>
            <a:ext cx="3076575" cy="51276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92" tIns="45745" rIns="91492" bIns="45745" anchor="b" anchorCtr="0">
            <a:noAutofit/>
          </a:bodyPr>
          <a:lstStyle>
            <a:lvl1pPr algn="r" defTabSz="914400" fontAlgn="base" hangingPunct="0">
              <a:buNone/>
              <a:defRPr sz="11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defRPr>
            </a:lvl1pPr>
          </a:lstStyle>
          <a:p>
            <a:fld id="{CAD2D6BD-DE1B-4B5F-8B41-2702339687B9}" type="slidenum">
              <a:rPr lang="en-US" altLang="zh-CN" sz="11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1</a:t>
            </a:fld>
            <a:endParaRPr lang="zh-CN" altLang="en-US" sz="11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1" name="编号占位符"/>
          <p:cNvSpPr>
            <a:spLocks noGrp="1"/>
          </p:cNvSpPr>
          <p:nvPr>
            <p:ph type="sldNum" idx="5"/>
          </p:nvPr>
        </p:nvSpPr>
        <p:spPr>
          <a:xfrm>
            <a:off x="4021139" y="9720264"/>
            <a:ext cx="3076575" cy="51276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92" tIns="45745" rIns="91492" bIns="45745" anchor="b" anchorCtr="0">
            <a:noAutofit/>
          </a:bodyPr>
          <a:lstStyle>
            <a:lvl1pPr algn="r" defTabSz="914400" fontAlgn="base" hangingPunct="0">
              <a:buNone/>
              <a:defRPr sz="11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defRPr>
            </a:lvl1pPr>
          </a:lstStyle>
          <a:p>
            <a:fld id="{CAD2D6BD-DE1B-4B5F-8B41-2702339687B9}" type="slidenum">
              <a:rPr lang="en-US" altLang="zh-CN" sz="11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10</a:t>
            </a:fld>
            <a:endParaRPr lang="zh-CN" altLang="en-US" sz="11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1" name="编号占位符"/>
          <p:cNvSpPr>
            <a:spLocks noGrp="1"/>
          </p:cNvSpPr>
          <p:nvPr>
            <p:ph type="sldNum" idx="5"/>
          </p:nvPr>
        </p:nvSpPr>
        <p:spPr>
          <a:xfrm>
            <a:off x="4021139" y="9720264"/>
            <a:ext cx="3076575" cy="51276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92" tIns="45745" rIns="91492" bIns="45745" anchor="b" anchorCtr="0">
            <a:noAutofit/>
          </a:bodyPr>
          <a:lstStyle>
            <a:lvl1pPr algn="r" defTabSz="914400" fontAlgn="base" hangingPunct="0">
              <a:buNone/>
              <a:defRPr sz="11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defRPr>
            </a:lvl1pPr>
          </a:lstStyle>
          <a:p>
            <a:fld id="{CAD2D6BD-DE1B-4B5F-8B41-2702339687B9}" type="slidenum">
              <a:rPr lang="en-US" altLang="zh-CN" sz="11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11</a:t>
            </a:fld>
            <a:endParaRPr lang="zh-CN" altLang="en-US" sz="11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1" name="编号占位符"/>
          <p:cNvSpPr>
            <a:spLocks noGrp="1"/>
          </p:cNvSpPr>
          <p:nvPr>
            <p:ph type="sldNum" idx="5"/>
          </p:nvPr>
        </p:nvSpPr>
        <p:spPr>
          <a:xfrm>
            <a:off x="4021139" y="9720264"/>
            <a:ext cx="3076575" cy="51276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92" tIns="45745" rIns="91492" bIns="45745" anchor="b" anchorCtr="0">
            <a:noAutofit/>
          </a:bodyPr>
          <a:lstStyle>
            <a:lvl1pPr algn="r" defTabSz="914400" fontAlgn="base" hangingPunct="0">
              <a:buNone/>
              <a:defRPr sz="11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defRPr>
            </a:lvl1pPr>
          </a:lstStyle>
          <a:p>
            <a:fld id="{CAD2D6BD-DE1B-4B5F-8B41-2702339687B9}" type="slidenum">
              <a:rPr lang="en-US" altLang="zh-CN" sz="11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12</a:t>
            </a:fld>
            <a:endParaRPr lang="zh-CN" altLang="en-US" sz="11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1" name="编号占位符"/>
          <p:cNvSpPr>
            <a:spLocks noGrp="1"/>
          </p:cNvSpPr>
          <p:nvPr>
            <p:ph type="sldNum" idx="5"/>
          </p:nvPr>
        </p:nvSpPr>
        <p:spPr>
          <a:xfrm>
            <a:off x="4021139" y="9720264"/>
            <a:ext cx="3076575" cy="51276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92" tIns="45745" rIns="91492" bIns="45745" anchor="b" anchorCtr="0">
            <a:noAutofit/>
          </a:bodyPr>
          <a:lstStyle>
            <a:lvl1pPr algn="r" defTabSz="914400" fontAlgn="base" hangingPunct="0">
              <a:buNone/>
              <a:defRPr sz="11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defRPr>
            </a:lvl1pPr>
          </a:lstStyle>
          <a:p>
            <a:fld id="{CAD2D6BD-DE1B-4B5F-8B41-2702339687B9}" type="slidenum">
              <a:rPr lang="en-US" altLang="zh-CN" sz="11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13</a:t>
            </a:fld>
            <a:endParaRPr lang="zh-CN" altLang="en-US" sz="11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1" name="编号占位符"/>
          <p:cNvSpPr>
            <a:spLocks noGrp="1"/>
          </p:cNvSpPr>
          <p:nvPr>
            <p:ph type="sldNum" idx="5"/>
          </p:nvPr>
        </p:nvSpPr>
        <p:spPr>
          <a:xfrm>
            <a:off x="4021139" y="9720264"/>
            <a:ext cx="3076575" cy="51276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92" tIns="45745" rIns="91492" bIns="45745" anchor="b" anchorCtr="0">
            <a:noAutofit/>
          </a:bodyPr>
          <a:lstStyle>
            <a:lvl1pPr algn="r" defTabSz="914400" fontAlgn="base" hangingPunct="0">
              <a:buNone/>
              <a:defRPr sz="11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defRPr>
            </a:lvl1pPr>
          </a:lstStyle>
          <a:p>
            <a:fld id="{CAD2D6BD-DE1B-4B5F-8B41-2702339687B9}" type="slidenum">
              <a:rPr lang="en-US" altLang="zh-CN" sz="11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14</a:t>
            </a:fld>
            <a:endParaRPr lang="zh-CN" altLang="en-US" sz="11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1" name="编号占位符"/>
          <p:cNvSpPr>
            <a:spLocks noGrp="1"/>
          </p:cNvSpPr>
          <p:nvPr>
            <p:ph type="sldNum" idx="5"/>
          </p:nvPr>
        </p:nvSpPr>
        <p:spPr>
          <a:xfrm>
            <a:off x="4021139" y="9720264"/>
            <a:ext cx="3076575" cy="51276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92" tIns="45745" rIns="91492" bIns="45745" anchor="b" anchorCtr="0">
            <a:noAutofit/>
          </a:bodyPr>
          <a:lstStyle>
            <a:lvl1pPr algn="r" defTabSz="914400" fontAlgn="base" hangingPunct="0">
              <a:buNone/>
              <a:defRPr sz="11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defRPr>
            </a:lvl1pPr>
          </a:lstStyle>
          <a:p>
            <a:fld id="{CAD2D6BD-DE1B-4B5F-8B41-2702339687B9}" type="slidenum">
              <a:rPr lang="en-US" altLang="zh-CN" sz="11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15</a:t>
            </a:fld>
            <a:endParaRPr lang="zh-CN" altLang="en-US" sz="11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1" name="编号占位符"/>
          <p:cNvSpPr>
            <a:spLocks noGrp="1"/>
          </p:cNvSpPr>
          <p:nvPr>
            <p:ph type="sldNum" idx="5"/>
          </p:nvPr>
        </p:nvSpPr>
        <p:spPr>
          <a:xfrm>
            <a:off x="4021139" y="9720264"/>
            <a:ext cx="3076575" cy="51276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92" tIns="45745" rIns="91492" bIns="45745" anchor="b" anchorCtr="0">
            <a:noAutofit/>
          </a:bodyPr>
          <a:lstStyle>
            <a:lvl1pPr algn="r" defTabSz="914400" fontAlgn="base" hangingPunct="0">
              <a:buNone/>
              <a:defRPr sz="11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defRPr>
            </a:lvl1pPr>
          </a:lstStyle>
          <a:p>
            <a:fld id="{CAD2D6BD-DE1B-4B5F-8B41-2702339687B9}" type="slidenum">
              <a:rPr lang="en-US" altLang="zh-CN" sz="11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16</a:t>
            </a:fld>
            <a:endParaRPr lang="zh-CN" altLang="en-US" sz="11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1" name="编号占位符"/>
          <p:cNvSpPr>
            <a:spLocks noGrp="1"/>
          </p:cNvSpPr>
          <p:nvPr>
            <p:ph type="sldNum" idx="5"/>
          </p:nvPr>
        </p:nvSpPr>
        <p:spPr>
          <a:xfrm>
            <a:off x="4021139" y="9720264"/>
            <a:ext cx="3076575" cy="51276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92" tIns="45745" rIns="91492" bIns="45745" anchor="b" anchorCtr="0">
            <a:noAutofit/>
          </a:bodyPr>
          <a:lstStyle>
            <a:lvl1pPr algn="r" defTabSz="914400" fontAlgn="base" hangingPunct="0">
              <a:buNone/>
              <a:defRPr sz="11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defRPr>
            </a:lvl1pPr>
          </a:lstStyle>
          <a:p>
            <a:fld id="{CAD2D6BD-DE1B-4B5F-8B41-2702339687B9}" type="slidenum">
              <a:rPr lang="en-US" altLang="zh-CN" sz="11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17</a:t>
            </a:fld>
            <a:endParaRPr lang="zh-CN" altLang="en-US" sz="11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幻灯片图像占位符 106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</a:ln>
        </p:spPr>
      </p:sp>
      <p:sp>
        <p:nvSpPr>
          <p:cNvPr id="108" name="文本占位符 107"/>
          <p:cNvSpPr>
            <a:spLocks noGrp="1"/>
          </p:cNvSpPr>
          <p:nvPr>
            <p:ph type="body" idx="3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143" name="编号占位符"/>
          <p:cNvSpPr>
            <a:spLocks noGrp="1"/>
          </p:cNvSpPr>
          <p:nvPr>
            <p:ph type="sldNum"/>
          </p:nvPr>
        </p:nvSpPr>
        <p:spPr>
          <a:xfrm>
            <a:off x="4021139" y="9720264"/>
            <a:ext cx="3076575" cy="51276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92" tIns="45745" rIns="91492" bIns="45745" anchor="b" anchorCtr="0">
            <a:noAutofit/>
          </a:bodyPr>
          <a:lstStyle/>
          <a:p>
            <a:fld id="{CAD2D6BD-DE1B-4B5F-8B41-2702339687B9}" type="slidenum">
              <a:rPr lang="en-US" altLang="zh-CN" sz="11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18</a:t>
            </a:fld>
            <a:endParaRPr lang="zh-CN" altLang="en-US" sz="11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1" name="编号占位符"/>
          <p:cNvSpPr>
            <a:spLocks noGrp="1"/>
          </p:cNvSpPr>
          <p:nvPr>
            <p:ph type="sldNum" idx="5"/>
          </p:nvPr>
        </p:nvSpPr>
        <p:spPr>
          <a:xfrm>
            <a:off x="4021139" y="9720264"/>
            <a:ext cx="3076575" cy="51276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92" tIns="45745" rIns="91492" bIns="45745" anchor="b" anchorCtr="0">
            <a:noAutofit/>
          </a:bodyPr>
          <a:lstStyle>
            <a:lvl1pPr algn="r" defTabSz="914400" fontAlgn="base" hangingPunct="0">
              <a:buNone/>
              <a:defRPr sz="11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defRPr>
            </a:lvl1pPr>
          </a:lstStyle>
          <a:p>
            <a:fld id="{CAD2D6BD-DE1B-4B5F-8B41-2702339687B9}" type="slidenum">
              <a:rPr lang="en-US" altLang="zh-CN" sz="11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19</a:t>
            </a:fld>
            <a:endParaRPr lang="zh-CN" altLang="en-US" sz="11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幻灯片图像占位符 82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6763"/>
            <a:ext cx="6823075" cy="38385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</a:ln>
        </p:spPr>
      </p:sp>
      <p:sp>
        <p:nvSpPr>
          <p:cNvPr id="84" name="文本占位符 83"/>
          <p:cNvSpPr>
            <a:spLocks noGrp="1"/>
          </p:cNvSpPr>
          <p:nvPr>
            <p:ph type="body" idx="3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142" name="编号占位符"/>
          <p:cNvSpPr>
            <a:spLocks noGrp="1"/>
          </p:cNvSpPr>
          <p:nvPr>
            <p:ph type="sldNum"/>
          </p:nvPr>
        </p:nvSpPr>
        <p:spPr>
          <a:xfrm>
            <a:off x="4021139" y="9720264"/>
            <a:ext cx="3076575" cy="51276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92" tIns="45745" rIns="91492" bIns="45745" anchor="b" anchorCtr="0">
            <a:noAutofit/>
          </a:bodyPr>
          <a:lstStyle/>
          <a:p>
            <a:fld id="{CAD2D6BD-DE1B-4B5F-8B41-2702339687B9}" type="slidenum">
              <a:rPr lang="en-US" altLang="zh-CN" sz="11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2</a:t>
            </a:fld>
            <a:endParaRPr lang="zh-CN" altLang="en-US" sz="11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1" name="编号占位符"/>
          <p:cNvSpPr>
            <a:spLocks noGrp="1"/>
          </p:cNvSpPr>
          <p:nvPr>
            <p:ph type="sldNum" idx="5"/>
          </p:nvPr>
        </p:nvSpPr>
        <p:spPr>
          <a:xfrm>
            <a:off x="4021139" y="9720264"/>
            <a:ext cx="3076575" cy="51276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92" tIns="45745" rIns="91492" bIns="45745" anchor="b" anchorCtr="0">
            <a:noAutofit/>
          </a:bodyPr>
          <a:lstStyle>
            <a:lvl1pPr algn="r" defTabSz="914400" fontAlgn="base" hangingPunct="0">
              <a:buNone/>
              <a:defRPr sz="11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defRPr>
            </a:lvl1pPr>
          </a:lstStyle>
          <a:p>
            <a:fld id="{CAD2D6BD-DE1B-4B5F-8B41-2702339687B9}" type="slidenum">
              <a:rPr lang="en-US" altLang="zh-CN" sz="11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20</a:t>
            </a:fld>
            <a:endParaRPr lang="zh-CN" altLang="en-US" sz="11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1" name="编号占位符"/>
          <p:cNvSpPr>
            <a:spLocks noGrp="1"/>
          </p:cNvSpPr>
          <p:nvPr>
            <p:ph type="sldNum" idx="5"/>
          </p:nvPr>
        </p:nvSpPr>
        <p:spPr>
          <a:xfrm>
            <a:off x="4021139" y="9720264"/>
            <a:ext cx="3076575" cy="51276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92" tIns="45745" rIns="91492" bIns="45745" anchor="b" anchorCtr="0">
            <a:noAutofit/>
          </a:bodyPr>
          <a:lstStyle>
            <a:lvl1pPr algn="r" defTabSz="914400" fontAlgn="base" hangingPunct="0">
              <a:buNone/>
              <a:defRPr sz="11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defRPr>
            </a:lvl1pPr>
          </a:lstStyle>
          <a:p>
            <a:fld id="{CAD2D6BD-DE1B-4B5F-8B41-2702339687B9}" type="slidenum">
              <a:rPr lang="en-US" altLang="zh-CN" sz="11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21</a:t>
            </a:fld>
            <a:endParaRPr lang="zh-CN" altLang="en-US" sz="11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1" name="编号占位符"/>
          <p:cNvSpPr>
            <a:spLocks noGrp="1"/>
          </p:cNvSpPr>
          <p:nvPr>
            <p:ph type="sldNum" idx="5"/>
          </p:nvPr>
        </p:nvSpPr>
        <p:spPr>
          <a:xfrm>
            <a:off x="4021139" y="9720264"/>
            <a:ext cx="3076575" cy="51276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92" tIns="45745" rIns="91492" bIns="45745" anchor="b" anchorCtr="0">
            <a:noAutofit/>
          </a:bodyPr>
          <a:lstStyle>
            <a:lvl1pPr algn="r" defTabSz="914400" fontAlgn="base" hangingPunct="0">
              <a:buNone/>
              <a:defRPr sz="11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defRPr>
            </a:lvl1pPr>
          </a:lstStyle>
          <a:p>
            <a:fld id="{CAD2D6BD-DE1B-4B5F-8B41-2702339687B9}" type="slidenum">
              <a:rPr lang="en-US" altLang="zh-CN" sz="11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22</a:t>
            </a:fld>
            <a:endParaRPr lang="zh-CN" altLang="en-US" sz="11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1" name="编号占位符"/>
          <p:cNvSpPr>
            <a:spLocks noGrp="1"/>
          </p:cNvSpPr>
          <p:nvPr>
            <p:ph type="sldNum" idx="5"/>
          </p:nvPr>
        </p:nvSpPr>
        <p:spPr>
          <a:xfrm>
            <a:off x="4021139" y="9720264"/>
            <a:ext cx="3076575" cy="51276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92" tIns="45745" rIns="91492" bIns="45745" anchor="b" anchorCtr="0">
            <a:noAutofit/>
          </a:bodyPr>
          <a:lstStyle>
            <a:lvl1pPr algn="r" defTabSz="914400" fontAlgn="base" hangingPunct="0">
              <a:buNone/>
              <a:defRPr sz="11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defRPr>
            </a:lvl1pPr>
          </a:lstStyle>
          <a:p>
            <a:fld id="{CAD2D6BD-DE1B-4B5F-8B41-2702339687B9}" type="slidenum">
              <a:rPr lang="en-US" altLang="zh-CN" sz="11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23</a:t>
            </a:fld>
            <a:endParaRPr lang="zh-CN" altLang="en-US" sz="11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1" name="编号占位符"/>
          <p:cNvSpPr>
            <a:spLocks noGrp="1"/>
          </p:cNvSpPr>
          <p:nvPr>
            <p:ph type="sldNum" idx="5"/>
          </p:nvPr>
        </p:nvSpPr>
        <p:spPr>
          <a:xfrm>
            <a:off x="4021139" y="9720264"/>
            <a:ext cx="3076575" cy="51276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92" tIns="45745" rIns="91492" bIns="45745" anchor="b" anchorCtr="0">
            <a:noAutofit/>
          </a:bodyPr>
          <a:lstStyle>
            <a:lvl1pPr algn="r" defTabSz="914400" fontAlgn="base" hangingPunct="0">
              <a:buNone/>
              <a:defRPr sz="11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defRPr>
            </a:lvl1pPr>
          </a:lstStyle>
          <a:p>
            <a:fld id="{CAD2D6BD-DE1B-4B5F-8B41-2702339687B9}" type="slidenum">
              <a:rPr lang="en-US" altLang="zh-CN" sz="11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24</a:t>
            </a:fld>
            <a:endParaRPr lang="zh-CN" altLang="en-US" sz="11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1" name="编号占位符"/>
          <p:cNvSpPr>
            <a:spLocks noGrp="1"/>
          </p:cNvSpPr>
          <p:nvPr>
            <p:ph type="sldNum" idx="5"/>
          </p:nvPr>
        </p:nvSpPr>
        <p:spPr>
          <a:xfrm>
            <a:off x="4021139" y="9720264"/>
            <a:ext cx="3076575" cy="51276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92" tIns="45745" rIns="91492" bIns="45745" anchor="b" anchorCtr="0">
            <a:noAutofit/>
          </a:bodyPr>
          <a:lstStyle>
            <a:lvl1pPr algn="r" defTabSz="914400" fontAlgn="base" hangingPunct="0">
              <a:buNone/>
              <a:defRPr sz="11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defRPr>
            </a:lvl1pPr>
          </a:lstStyle>
          <a:p>
            <a:fld id="{CAD2D6BD-DE1B-4B5F-8B41-2702339687B9}" type="slidenum">
              <a:rPr lang="en-US" altLang="zh-CN" sz="11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25</a:t>
            </a:fld>
            <a:endParaRPr lang="zh-CN" altLang="en-US" sz="11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1" name="编号占位符"/>
          <p:cNvSpPr>
            <a:spLocks noGrp="1"/>
          </p:cNvSpPr>
          <p:nvPr>
            <p:ph type="sldNum" idx="5"/>
          </p:nvPr>
        </p:nvSpPr>
        <p:spPr>
          <a:xfrm>
            <a:off x="4021139" y="9720264"/>
            <a:ext cx="3076575" cy="51276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92" tIns="45745" rIns="91492" bIns="45745" anchor="b" anchorCtr="0">
            <a:noAutofit/>
          </a:bodyPr>
          <a:lstStyle>
            <a:lvl1pPr algn="r" defTabSz="914400" fontAlgn="base" hangingPunct="0">
              <a:buNone/>
              <a:defRPr sz="11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defRPr>
            </a:lvl1pPr>
          </a:lstStyle>
          <a:p>
            <a:fld id="{CAD2D6BD-DE1B-4B5F-8B41-2702339687B9}" type="slidenum">
              <a:rPr lang="en-US" altLang="zh-CN" sz="11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26</a:t>
            </a:fld>
            <a:endParaRPr lang="zh-CN" altLang="en-US" sz="11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1" name="编号占位符"/>
          <p:cNvSpPr>
            <a:spLocks noGrp="1"/>
          </p:cNvSpPr>
          <p:nvPr>
            <p:ph type="sldNum" idx="5"/>
          </p:nvPr>
        </p:nvSpPr>
        <p:spPr>
          <a:xfrm>
            <a:off x="4021139" y="9720264"/>
            <a:ext cx="3076575" cy="51276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92" tIns="45745" rIns="91492" bIns="45745" anchor="b" anchorCtr="0">
            <a:noAutofit/>
          </a:bodyPr>
          <a:lstStyle>
            <a:lvl1pPr algn="r" defTabSz="914400" fontAlgn="base" hangingPunct="0">
              <a:buNone/>
              <a:defRPr sz="11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defRPr>
            </a:lvl1pPr>
          </a:lstStyle>
          <a:p>
            <a:fld id="{CAD2D6BD-DE1B-4B5F-8B41-2702339687B9}" type="slidenum">
              <a:rPr lang="en-US" altLang="zh-CN" sz="11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27</a:t>
            </a:fld>
            <a:endParaRPr lang="zh-CN" altLang="en-US" sz="11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幻灯片图像占位符 122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</a:ln>
        </p:spPr>
      </p:sp>
      <p:sp>
        <p:nvSpPr>
          <p:cNvPr id="124" name="文本占位符 123"/>
          <p:cNvSpPr>
            <a:spLocks noGrp="1"/>
          </p:cNvSpPr>
          <p:nvPr>
            <p:ph type="body" idx="1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125" name="编号占位符"/>
          <p:cNvSpPr>
            <a:spLocks noGrp="1"/>
          </p:cNvSpPr>
          <p:nvPr>
            <p:ph type="sldNum" idx="10"/>
          </p:nvPr>
        </p:nvSpPr>
        <p:spPr>
          <a:xfrm>
            <a:off x="4021139" y="9720264"/>
            <a:ext cx="3076575" cy="51276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/>
          <a:p>
            <a:fld id="{CAD2D6BD-DE1B-4B5F-8B41-2702339687B9}" type="slidenum">
              <a:rPr lang="en-US" altLang="zh-CN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28</a:t>
            </a:fld>
            <a:endParaRPr lang="zh-CN" altLang="en-US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1" name="编号占位符"/>
          <p:cNvSpPr>
            <a:spLocks noGrp="1"/>
          </p:cNvSpPr>
          <p:nvPr>
            <p:ph type="sldNum" idx="5"/>
          </p:nvPr>
        </p:nvSpPr>
        <p:spPr>
          <a:xfrm>
            <a:off x="4021139" y="9720264"/>
            <a:ext cx="3076575" cy="51276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92" tIns="45745" rIns="91492" bIns="45745" anchor="b" anchorCtr="0">
            <a:noAutofit/>
          </a:bodyPr>
          <a:lstStyle>
            <a:lvl1pPr algn="r" defTabSz="914400" fontAlgn="base" hangingPunct="0">
              <a:buNone/>
              <a:defRPr sz="11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defRPr>
            </a:lvl1pPr>
          </a:lstStyle>
          <a:p>
            <a:fld id="{CAD2D6BD-DE1B-4B5F-8B41-2702339687B9}" type="slidenum">
              <a:rPr lang="en-US" altLang="zh-CN" sz="11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29</a:t>
            </a:fld>
            <a:endParaRPr lang="zh-CN" altLang="en-US" sz="11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1" name="编号占位符"/>
          <p:cNvSpPr>
            <a:spLocks noGrp="1"/>
          </p:cNvSpPr>
          <p:nvPr>
            <p:ph type="sldNum" idx="5"/>
          </p:nvPr>
        </p:nvSpPr>
        <p:spPr>
          <a:xfrm>
            <a:off x="4021139" y="9720264"/>
            <a:ext cx="3076575" cy="51276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92" tIns="45745" rIns="91492" bIns="45745" anchor="b" anchorCtr="0">
            <a:noAutofit/>
          </a:bodyPr>
          <a:lstStyle>
            <a:lvl1pPr algn="r" defTabSz="914400" fontAlgn="base" hangingPunct="0">
              <a:buNone/>
              <a:defRPr sz="11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defRPr>
            </a:lvl1pPr>
          </a:lstStyle>
          <a:p>
            <a:fld id="{CAD2D6BD-DE1B-4B5F-8B41-2702339687B9}" type="slidenum">
              <a:rPr lang="en-US" altLang="zh-CN" sz="11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3</a:t>
            </a:fld>
            <a:endParaRPr lang="zh-CN" altLang="en-US" sz="11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1" name="编号占位符"/>
          <p:cNvSpPr>
            <a:spLocks noGrp="1"/>
          </p:cNvSpPr>
          <p:nvPr>
            <p:ph type="sldNum" idx="5"/>
          </p:nvPr>
        </p:nvSpPr>
        <p:spPr>
          <a:xfrm>
            <a:off x="4021139" y="9720264"/>
            <a:ext cx="3076575" cy="51276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92" tIns="45745" rIns="91492" bIns="45745" anchor="b" anchorCtr="0">
            <a:noAutofit/>
          </a:bodyPr>
          <a:lstStyle>
            <a:lvl1pPr algn="r" defTabSz="914400" fontAlgn="base" hangingPunct="0">
              <a:buNone/>
              <a:defRPr sz="11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defRPr>
            </a:lvl1pPr>
          </a:lstStyle>
          <a:p>
            <a:fld id="{CAD2D6BD-DE1B-4B5F-8B41-2702339687B9}" type="slidenum">
              <a:rPr lang="en-US" altLang="zh-CN" sz="11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30</a:t>
            </a:fld>
            <a:endParaRPr lang="zh-CN" altLang="en-US" sz="11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1" name="编号占位符"/>
          <p:cNvSpPr>
            <a:spLocks noGrp="1"/>
          </p:cNvSpPr>
          <p:nvPr>
            <p:ph type="sldNum" idx="5"/>
          </p:nvPr>
        </p:nvSpPr>
        <p:spPr>
          <a:xfrm>
            <a:off x="4021139" y="9720264"/>
            <a:ext cx="3076575" cy="51276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92" tIns="45745" rIns="91492" bIns="45745" anchor="b" anchorCtr="0">
            <a:noAutofit/>
          </a:bodyPr>
          <a:lstStyle>
            <a:lvl1pPr algn="r" defTabSz="914400" fontAlgn="base" hangingPunct="0">
              <a:buNone/>
              <a:defRPr sz="11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defRPr>
            </a:lvl1pPr>
          </a:lstStyle>
          <a:p>
            <a:fld id="{CAD2D6BD-DE1B-4B5F-8B41-2702339687B9}" type="slidenum">
              <a:rPr lang="en-US" altLang="zh-CN" sz="11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31</a:t>
            </a:fld>
            <a:endParaRPr lang="zh-CN" altLang="en-US" sz="11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1" name="编号占位符"/>
          <p:cNvSpPr>
            <a:spLocks noGrp="1"/>
          </p:cNvSpPr>
          <p:nvPr>
            <p:ph type="sldNum" idx="5"/>
          </p:nvPr>
        </p:nvSpPr>
        <p:spPr>
          <a:xfrm>
            <a:off x="4021139" y="9720264"/>
            <a:ext cx="3076575" cy="51276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92" tIns="45745" rIns="91492" bIns="45745" anchor="b" anchorCtr="0">
            <a:noAutofit/>
          </a:bodyPr>
          <a:lstStyle>
            <a:lvl1pPr algn="r" defTabSz="914400" fontAlgn="base" hangingPunct="0">
              <a:buNone/>
              <a:defRPr sz="11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defRPr>
            </a:lvl1pPr>
          </a:lstStyle>
          <a:p>
            <a:fld id="{CAD2D6BD-DE1B-4B5F-8B41-2702339687B9}" type="slidenum">
              <a:rPr lang="en-US" altLang="zh-CN" sz="11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32</a:t>
            </a:fld>
            <a:endParaRPr lang="zh-CN" altLang="en-US" sz="11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1" name="编号占位符"/>
          <p:cNvSpPr>
            <a:spLocks noGrp="1"/>
          </p:cNvSpPr>
          <p:nvPr>
            <p:ph type="sldNum" idx="5"/>
          </p:nvPr>
        </p:nvSpPr>
        <p:spPr>
          <a:xfrm>
            <a:off x="4021139" y="9720264"/>
            <a:ext cx="3076575" cy="51276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92" tIns="45745" rIns="91492" bIns="45745" anchor="b" anchorCtr="0">
            <a:noAutofit/>
          </a:bodyPr>
          <a:lstStyle>
            <a:lvl1pPr algn="r" defTabSz="914400" fontAlgn="base" hangingPunct="0">
              <a:buNone/>
              <a:defRPr sz="11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defRPr>
            </a:lvl1pPr>
          </a:lstStyle>
          <a:p>
            <a:fld id="{CAD2D6BD-DE1B-4B5F-8B41-2702339687B9}" type="slidenum">
              <a:rPr lang="en-US" altLang="zh-CN" sz="11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33</a:t>
            </a:fld>
            <a:endParaRPr lang="zh-CN" altLang="en-US" sz="11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1" name="编号占位符"/>
          <p:cNvSpPr>
            <a:spLocks noGrp="1"/>
          </p:cNvSpPr>
          <p:nvPr>
            <p:ph type="sldNum" idx="5"/>
          </p:nvPr>
        </p:nvSpPr>
        <p:spPr>
          <a:xfrm>
            <a:off x="4021139" y="9720264"/>
            <a:ext cx="3076575" cy="51276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92" tIns="45745" rIns="91492" bIns="45745" anchor="b" anchorCtr="0">
            <a:noAutofit/>
          </a:bodyPr>
          <a:lstStyle>
            <a:lvl1pPr algn="r" defTabSz="914400" fontAlgn="base" hangingPunct="0">
              <a:buNone/>
              <a:defRPr sz="11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defRPr>
            </a:lvl1pPr>
          </a:lstStyle>
          <a:p>
            <a:fld id="{CAD2D6BD-DE1B-4B5F-8B41-2702339687B9}" type="slidenum">
              <a:rPr lang="en-US" altLang="zh-CN" sz="11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34</a:t>
            </a:fld>
            <a:endParaRPr lang="zh-CN" altLang="en-US" sz="11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1" name="编号占位符"/>
          <p:cNvSpPr>
            <a:spLocks noGrp="1"/>
          </p:cNvSpPr>
          <p:nvPr>
            <p:ph type="sldNum" idx="5"/>
          </p:nvPr>
        </p:nvSpPr>
        <p:spPr>
          <a:xfrm>
            <a:off x="4021139" y="9720264"/>
            <a:ext cx="3076575" cy="51276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92" tIns="45745" rIns="91492" bIns="45745" anchor="b" anchorCtr="0">
            <a:noAutofit/>
          </a:bodyPr>
          <a:lstStyle>
            <a:lvl1pPr algn="r" defTabSz="914400" fontAlgn="base" hangingPunct="0">
              <a:buNone/>
              <a:defRPr sz="11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defRPr>
            </a:lvl1pPr>
          </a:lstStyle>
          <a:p>
            <a:fld id="{CAD2D6BD-DE1B-4B5F-8B41-2702339687B9}" type="slidenum">
              <a:rPr lang="en-US" altLang="zh-CN" sz="11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35</a:t>
            </a:fld>
            <a:endParaRPr lang="zh-CN" altLang="en-US" sz="11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1" name="编号占位符"/>
          <p:cNvSpPr>
            <a:spLocks noGrp="1"/>
          </p:cNvSpPr>
          <p:nvPr>
            <p:ph type="sldNum" idx="5"/>
          </p:nvPr>
        </p:nvSpPr>
        <p:spPr>
          <a:xfrm>
            <a:off x="4021139" y="9720264"/>
            <a:ext cx="3076575" cy="51276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92" tIns="45745" rIns="91492" bIns="45745" anchor="b" anchorCtr="0">
            <a:noAutofit/>
          </a:bodyPr>
          <a:lstStyle>
            <a:lvl1pPr algn="r" defTabSz="914400" fontAlgn="base" hangingPunct="0">
              <a:buNone/>
              <a:defRPr sz="11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defRPr>
            </a:lvl1pPr>
          </a:lstStyle>
          <a:p>
            <a:fld id="{CAD2D6BD-DE1B-4B5F-8B41-2702339687B9}" type="slidenum">
              <a:rPr lang="en-US" altLang="zh-CN" sz="11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36</a:t>
            </a:fld>
            <a:endParaRPr lang="zh-CN" altLang="en-US" sz="11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1" name="编号占位符"/>
          <p:cNvSpPr>
            <a:spLocks noGrp="1"/>
          </p:cNvSpPr>
          <p:nvPr>
            <p:ph type="sldNum" idx="5"/>
          </p:nvPr>
        </p:nvSpPr>
        <p:spPr>
          <a:xfrm>
            <a:off x="4021139" y="9720264"/>
            <a:ext cx="3076575" cy="51276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92" tIns="45745" rIns="91492" bIns="45745" anchor="b" anchorCtr="0">
            <a:noAutofit/>
          </a:bodyPr>
          <a:lstStyle>
            <a:lvl1pPr algn="r" defTabSz="914400" fontAlgn="base" hangingPunct="0">
              <a:buNone/>
              <a:defRPr sz="11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defRPr>
            </a:lvl1pPr>
          </a:lstStyle>
          <a:p>
            <a:fld id="{CAD2D6BD-DE1B-4B5F-8B41-2702339687B9}" type="slidenum">
              <a:rPr lang="en-US" altLang="zh-CN" sz="11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37</a:t>
            </a:fld>
            <a:endParaRPr lang="zh-CN" altLang="en-US" sz="11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1" name="编号占位符"/>
          <p:cNvSpPr>
            <a:spLocks noGrp="1"/>
          </p:cNvSpPr>
          <p:nvPr>
            <p:ph type="sldNum" idx="5"/>
          </p:nvPr>
        </p:nvSpPr>
        <p:spPr>
          <a:xfrm>
            <a:off x="4021139" y="9720264"/>
            <a:ext cx="3076575" cy="51276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92" tIns="45745" rIns="91492" bIns="45745" anchor="b" anchorCtr="0">
            <a:noAutofit/>
          </a:bodyPr>
          <a:lstStyle>
            <a:lvl1pPr algn="r" defTabSz="914400" fontAlgn="base" hangingPunct="0">
              <a:buNone/>
              <a:defRPr sz="11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defRPr>
            </a:lvl1pPr>
          </a:lstStyle>
          <a:p>
            <a:fld id="{CAD2D6BD-DE1B-4B5F-8B41-2702339687B9}" type="slidenum">
              <a:rPr lang="en-US" altLang="zh-CN" sz="11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38</a:t>
            </a:fld>
            <a:endParaRPr lang="zh-CN" altLang="en-US" sz="11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幻灯片图像占位符 86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</a:ln>
        </p:spPr>
      </p:sp>
      <p:sp>
        <p:nvSpPr>
          <p:cNvPr id="88" name="文本占位符 87"/>
          <p:cNvSpPr>
            <a:spLocks noGrp="1"/>
          </p:cNvSpPr>
          <p:nvPr>
            <p:ph type="body" idx="1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89" name="编号占位符"/>
          <p:cNvSpPr>
            <a:spLocks noGrp="1"/>
          </p:cNvSpPr>
          <p:nvPr>
            <p:ph type="sldNum" idx="10"/>
          </p:nvPr>
        </p:nvSpPr>
        <p:spPr>
          <a:xfrm>
            <a:off x="4021139" y="9720264"/>
            <a:ext cx="3076575" cy="51276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/>
          <a:p>
            <a:fld id="{CAD2D6BD-DE1B-4B5F-8B41-2702339687B9}" type="slidenum">
              <a:rPr lang="en-US" altLang="zh-CN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4</a:t>
            </a:fld>
            <a:endParaRPr lang="zh-CN" altLang="en-US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1" name="编号占位符"/>
          <p:cNvSpPr>
            <a:spLocks noGrp="1"/>
          </p:cNvSpPr>
          <p:nvPr>
            <p:ph type="sldNum" idx="5"/>
          </p:nvPr>
        </p:nvSpPr>
        <p:spPr>
          <a:xfrm>
            <a:off x="4021139" y="9720264"/>
            <a:ext cx="3076575" cy="51276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92" tIns="45745" rIns="91492" bIns="45745" anchor="b" anchorCtr="0">
            <a:noAutofit/>
          </a:bodyPr>
          <a:lstStyle>
            <a:lvl1pPr algn="r" defTabSz="914400" fontAlgn="base" hangingPunct="0">
              <a:buNone/>
              <a:defRPr sz="11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defRPr>
            </a:lvl1pPr>
          </a:lstStyle>
          <a:p>
            <a:fld id="{CAD2D6BD-DE1B-4B5F-8B41-2702339687B9}" type="slidenum">
              <a:rPr lang="en-US" altLang="zh-CN" sz="11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5</a:t>
            </a:fld>
            <a:endParaRPr lang="zh-CN" altLang="en-US" sz="11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1" name="编号占位符"/>
          <p:cNvSpPr>
            <a:spLocks noGrp="1"/>
          </p:cNvSpPr>
          <p:nvPr>
            <p:ph type="sldNum" idx="5"/>
          </p:nvPr>
        </p:nvSpPr>
        <p:spPr>
          <a:xfrm>
            <a:off x="4021139" y="9720264"/>
            <a:ext cx="3076575" cy="51276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92" tIns="45745" rIns="91492" bIns="45745" anchor="b" anchorCtr="0">
            <a:noAutofit/>
          </a:bodyPr>
          <a:lstStyle>
            <a:lvl1pPr algn="r" defTabSz="914400" fontAlgn="base" hangingPunct="0">
              <a:buNone/>
              <a:defRPr sz="11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defRPr>
            </a:lvl1pPr>
          </a:lstStyle>
          <a:p>
            <a:fld id="{CAD2D6BD-DE1B-4B5F-8B41-2702339687B9}" type="slidenum">
              <a:rPr lang="en-US" altLang="zh-CN" sz="11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6</a:t>
            </a:fld>
            <a:endParaRPr lang="zh-CN" altLang="en-US" sz="11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1" name="编号占位符"/>
          <p:cNvSpPr>
            <a:spLocks noGrp="1"/>
          </p:cNvSpPr>
          <p:nvPr>
            <p:ph type="sldNum" idx="5"/>
          </p:nvPr>
        </p:nvSpPr>
        <p:spPr>
          <a:xfrm>
            <a:off x="4021139" y="9720264"/>
            <a:ext cx="3076575" cy="51276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92" tIns="45745" rIns="91492" bIns="45745" anchor="b" anchorCtr="0">
            <a:noAutofit/>
          </a:bodyPr>
          <a:lstStyle>
            <a:lvl1pPr algn="r" defTabSz="914400" fontAlgn="base" hangingPunct="0">
              <a:buNone/>
              <a:defRPr sz="11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defRPr>
            </a:lvl1pPr>
          </a:lstStyle>
          <a:p>
            <a:fld id="{CAD2D6BD-DE1B-4B5F-8B41-2702339687B9}" type="slidenum">
              <a:rPr lang="en-US" altLang="zh-CN" sz="11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7</a:t>
            </a:fld>
            <a:endParaRPr lang="zh-CN" altLang="en-US" sz="11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1" name="编号占位符"/>
          <p:cNvSpPr>
            <a:spLocks noGrp="1"/>
          </p:cNvSpPr>
          <p:nvPr>
            <p:ph type="sldNum" idx="5"/>
          </p:nvPr>
        </p:nvSpPr>
        <p:spPr>
          <a:xfrm>
            <a:off x="4021139" y="9720264"/>
            <a:ext cx="3076575" cy="51276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92" tIns="45745" rIns="91492" bIns="45745" anchor="b" anchorCtr="0">
            <a:noAutofit/>
          </a:bodyPr>
          <a:lstStyle>
            <a:lvl1pPr algn="r" defTabSz="914400" fontAlgn="base" hangingPunct="0">
              <a:buNone/>
              <a:defRPr sz="11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defRPr>
            </a:lvl1pPr>
          </a:lstStyle>
          <a:p>
            <a:fld id="{CAD2D6BD-DE1B-4B5F-8B41-2702339687B9}" type="slidenum">
              <a:rPr lang="en-US" altLang="zh-CN" sz="11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8</a:t>
            </a:fld>
            <a:endParaRPr lang="zh-CN" altLang="en-US" sz="11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1" name="编号占位符"/>
          <p:cNvSpPr>
            <a:spLocks noGrp="1"/>
          </p:cNvSpPr>
          <p:nvPr>
            <p:ph type="sldNum" idx="5"/>
          </p:nvPr>
        </p:nvSpPr>
        <p:spPr>
          <a:xfrm>
            <a:off x="4021139" y="9720264"/>
            <a:ext cx="3076575" cy="51276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92" tIns="45745" rIns="91492" bIns="45745" anchor="b" anchorCtr="0">
            <a:noAutofit/>
          </a:bodyPr>
          <a:lstStyle>
            <a:lvl1pPr algn="r" defTabSz="914400" fontAlgn="base" hangingPunct="0">
              <a:buNone/>
              <a:defRPr sz="11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defRPr>
            </a:lvl1pPr>
          </a:lstStyle>
          <a:p>
            <a:fld id="{CAD2D6BD-DE1B-4B5F-8B41-2702339687B9}" type="slidenum">
              <a:rPr lang="en-US" altLang="zh-CN" sz="11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9</a:t>
            </a:fld>
            <a:endParaRPr lang="zh-CN" altLang="en-US" sz="11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ctr" defTabSz="914400" fontAlgn="auto" hangingPunct="1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9" name="文本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 defTabSz="914400" fontAlgn="auto" hangingPunct="1">
              <a:buNone/>
              <a:defRPr sz="2400"/>
            </a:lvl1pPr>
            <a:lvl2pPr marL="457200" indent="0" algn="ctr" defTabSz="914400" fontAlgn="auto" hangingPunct="1">
              <a:buNone/>
              <a:defRPr sz="2000"/>
            </a:lvl2pPr>
            <a:lvl3pPr marL="914400" indent="0" algn="ctr" defTabSz="914400" fontAlgn="auto" hangingPunct="1">
              <a:buNone/>
              <a:defRPr sz="1800"/>
            </a:lvl3pPr>
            <a:lvl4pPr marL="1371600" indent="0" algn="ctr" defTabSz="914400" fontAlgn="auto" hangingPunct="1">
              <a:buNone/>
              <a:defRPr sz="1600"/>
            </a:lvl4pPr>
            <a:lvl5pPr marL="1828800" indent="0" algn="ctr" defTabSz="914400" fontAlgn="auto" hangingPunct="1">
              <a:buNone/>
              <a:defRPr sz="1600"/>
            </a:lvl5pPr>
            <a:lvl6pPr marL="2286000" indent="0" algn="ctr" defTabSz="914400" fontAlgn="auto" hangingPunct="1">
              <a:buNone/>
              <a:defRPr sz="1600"/>
            </a:lvl6pPr>
            <a:lvl7pPr marL="2743200" indent="0" algn="ctr" defTabSz="914400" fontAlgn="auto" hangingPunct="1">
              <a:buNone/>
              <a:defRPr sz="1600"/>
            </a:lvl7pPr>
            <a:lvl8pPr marL="3200400" indent="0" algn="ctr" defTabSz="914400" fontAlgn="auto" hangingPunct="1">
              <a:buNone/>
              <a:defRPr sz="1600"/>
            </a:lvl8pPr>
            <a:lvl9pPr marL="3200400" indent="0" algn="ctr" defTabSz="914400" fontAlgn="auto" hangingPunct="1">
              <a:buNone/>
              <a:defRPr sz="1600"/>
            </a:lvl9pPr>
          </a:lstStyle>
          <a:p>
            <a:pPr marL="0" indent="0"/>
            <a:r>
              <a:rPr lang="zh-CN" altLang="en-US"/>
              <a:t>单击此处编辑母版副标题样式</a:t>
            </a:r>
          </a:p>
        </p:txBody>
      </p:sp>
      <p:sp>
        <p:nvSpPr>
          <p:cNvPr id="10" name="日期占位符"/>
          <p:cNvSpPr>
            <a:spLocks noGrp="1"/>
          </p:cNvSpPr>
          <p:nvPr>
            <p:ph type="dt" idx="10"/>
          </p:nvPr>
        </p:nvSpPr>
        <p:spPr>
          <a:xfrm>
            <a:off x="838200" y="6356349"/>
            <a:ext cx="2743200" cy="365125"/>
          </a:xfrm>
          <a:prstGeom prst="rect">
            <a:avLst/>
          </a:prstGeom>
        </p:spPr>
        <p:txBody>
          <a:bodyPr/>
          <a:lstStyle>
            <a:lvl1pPr marL="0" indent="0" defTabSz="914400" fontAlgn="auto" hangingPunct="1">
              <a:defRPr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defRPr>
            </a:lvl1pPr>
          </a:lstStyle>
          <a:p>
            <a:pPr marL="0" indent="0"/>
            <a:fld id="{CAD2D6BD-DE1B-4B5F-8B41-2702339687B9}" type="datetime5">
              <a:rPr lang="zh-CN" altLang="en-US"/>
              <a:t>2023/3/20</a:t>
            </a:fld>
            <a:endParaRPr lang="zh-CN" altLang="en-US"/>
          </a:p>
        </p:txBody>
      </p:sp>
      <p:sp>
        <p:nvSpPr>
          <p:cNvPr id="11" name="页脚占位符"/>
          <p:cNvSpPr>
            <a:spLocks noGrp="1"/>
          </p:cNvSpPr>
          <p:nvPr>
            <p:ph type="ftr" idx="11"/>
          </p:nvPr>
        </p:nvSpPr>
        <p:spPr>
          <a:xfrm>
            <a:off x="4038600" y="6356349"/>
            <a:ext cx="4114800" cy="365125"/>
          </a:xfrm>
          <a:prstGeom prst="rect">
            <a:avLst/>
          </a:prstGeom>
        </p:spPr>
        <p:txBody>
          <a:bodyPr/>
          <a:lstStyle>
            <a:lvl1pPr marL="0" indent="0" defTabSz="914400" fontAlgn="auto" hangingPunct="1">
              <a:defRPr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defRPr>
            </a:lvl1pPr>
          </a:lstStyle>
          <a:p>
            <a:pPr marL="0" indent="0"/>
            <a:endParaRPr lang="zh-CN" altLang="en-US"/>
          </a:p>
        </p:txBody>
      </p:sp>
      <p:sp>
        <p:nvSpPr>
          <p:cNvPr id="12" name="编号占位符"/>
          <p:cNvSpPr>
            <a:spLocks noGrp="1"/>
          </p:cNvSpPr>
          <p:nvPr>
            <p:ph type="sldNum" idx="12"/>
          </p:nvPr>
        </p:nvSpPr>
        <p:spPr>
          <a:xfrm>
            <a:off x="8610600" y="6356349"/>
            <a:ext cx="2743200" cy="365125"/>
          </a:xfrm>
          <a:prstGeom prst="rect">
            <a:avLst/>
          </a:prstGeom>
        </p:spPr>
        <p:txBody>
          <a:bodyPr/>
          <a:lstStyle>
            <a:lvl1pPr marL="0" indent="0" defTabSz="914400" fontAlgn="auto" hangingPunct="1">
              <a:defRPr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defRPr>
            </a:lvl1pPr>
          </a:lstStyle>
          <a:p>
            <a:pPr marL="0" indent="0"/>
            <a:fld id="{CAD2D6BD-DE1B-4B5F-8B41-2702339687B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标题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562"/>
          </a:xfrm>
          <a:prstGeom prst="rect">
            <a:avLst/>
          </a:prstGeom>
        </p:spPr>
        <p:txBody>
          <a:bodyPr/>
          <a:lstStyle/>
          <a:p>
            <a:pPr marL="0" indent="0"/>
            <a:r>
              <a:rPr lang="zh-CN" altLang="en-US"/>
              <a:t>单击此处编辑母版标题样式</a:t>
            </a:r>
          </a:p>
        </p:txBody>
      </p:sp>
      <p:sp>
        <p:nvSpPr>
          <p:cNvPr id="57" name="竖排文字占位符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>
            <a:noAutofit/>
          </a:bodyPr>
          <a:lstStyle>
            <a:lvl1pPr marL="228600" indent="-228600" defTabSz="914400" fontAlgn="auto" hangingPunct="1"/>
            <a:lvl2pPr marL="685800" indent="-228600" defTabSz="914400" fontAlgn="auto" hangingPunct="1"/>
            <a:lvl3pPr marL="1143000" indent="-228600" defTabSz="914400" fontAlgn="auto" hangingPunct="1"/>
            <a:lvl4pPr marL="1600200" indent="-228600" defTabSz="914400" fontAlgn="auto" hangingPunct="1"/>
            <a:lvl5pPr marL="2057400" indent="-228600" defTabSz="914400" fontAlgn="auto" hangingPunct="1"/>
          </a:lstStyle>
          <a:p>
            <a:r>
              <a:rPr lang="zh-CN" altLang="en-US"/>
              <a:t>单击此处编辑母版文本样式</a:t>
            </a:r>
            <a:endParaRPr lang="en-US" altLang="zh-CN"/>
          </a:p>
          <a:p>
            <a:pPr marL="685800" lvl="1" indent="-228600"/>
            <a:r>
              <a:rPr lang="zh-CN" altLang="en-US"/>
              <a:t>第二级</a:t>
            </a:r>
            <a:endParaRPr lang="en-US" altLang="zh-CN"/>
          </a:p>
          <a:p>
            <a:pPr marL="1143000" lvl="2" indent="-228600"/>
            <a:r>
              <a:rPr lang="zh-CN" altLang="en-US"/>
              <a:t>第三级</a:t>
            </a:r>
            <a:endParaRPr lang="en-US" altLang="zh-CN"/>
          </a:p>
          <a:p>
            <a:pPr marL="1600200" lvl="3" indent="-228600"/>
            <a:r>
              <a:rPr lang="zh-CN" altLang="en-US"/>
              <a:t>第四级</a:t>
            </a:r>
            <a:endParaRPr lang="en-US" altLang="zh-CN"/>
          </a:p>
          <a:p>
            <a:pPr marL="2057400" lvl="4" indent="-228600"/>
            <a:r>
              <a:rPr lang="zh-CN" altLang="en-US"/>
              <a:t>第五级</a:t>
            </a:r>
          </a:p>
        </p:txBody>
      </p:sp>
      <p:sp>
        <p:nvSpPr>
          <p:cNvPr id="58" name="日期占位符"/>
          <p:cNvSpPr>
            <a:spLocks noGrp="1"/>
          </p:cNvSpPr>
          <p:nvPr>
            <p:ph type="dt" idx="10"/>
          </p:nvPr>
        </p:nvSpPr>
        <p:spPr>
          <a:xfrm>
            <a:off x="838200" y="6356349"/>
            <a:ext cx="2743200" cy="365125"/>
          </a:xfrm>
          <a:prstGeom prst="rect">
            <a:avLst/>
          </a:prstGeom>
        </p:spPr>
        <p:txBody>
          <a:bodyPr/>
          <a:lstStyle>
            <a:lvl1pPr marL="0" indent="0" defTabSz="914400" fontAlgn="auto" hangingPunct="1">
              <a:defRPr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defRPr>
            </a:lvl1pPr>
          </a:lstStyle>
          <a:p>
            <a:pPr marL="0" indent="0"/>
            <a:fld id="{CAD2D6BD-DE1B-4B5F-8B41-2702339687B9}" type="datetime5">
              <a:rPr lang="zh-CN" altLang="en-US"/>
              <a:t>2023/3/20</a:t>
            </a:fld>
            <a:endParaRPr lang="zh-CN" altLang="en-US"/>
          </a:p>
        </p:txBody>
      </p:sp>
      <p:sp>
        <p:nvSpPr>
          <p:cNvPr id="59" name="页脚占位符"/>
          <p:cNvSpPr>
            <a:spLocks noGrp="1"/>
          </p:cNvSpPr>
          <p:nvPr>
            <p:ph type="ftr" idx="11"/>
          </p:nvPr>
        </p:nvSpPr>
        <p:spPr>
          <a:xfrm>
            <a:off x="4038600" y="6356349"/>
            <a:ext cx="4114800" cy="365125"/>
          </a:xfrm>
          <a:prstGeom prst="rect">
            <a:avLst/>
          </a:prstGeom>
        </p:spPr>
        <p:txBody>
          <a:bodyPr/>
          <a:lstStyle>
            <a:lvl1pPr marL="0" indent="0" defTabSz="914400" fontAlgn="auto" hangingPunct="1">
              <a:defRPr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defRPr>
            </a:lvl1pPr>
          </a:lstStyle>
          <a:p>
            <a:pPr marL="0" indent="0"/>
            <a:endParaRPr lang="zh-CN" altLang="en-US"/>
          </a:p>
        </p:txBody>
      </p:sp>
      <p:sp>
        <p:nvSpPr>
          <p:cNvPr id="60" name="编号占位符"/>
          <p:cNvSpPr>
            <a:spLocks noGrp="1"/>
          </p:cNvSpPr>
          <p:nvPr>
            <p:ph type="sldNum" idx="12"/>
          </p:nvPr>
        </p:nvSpPr>
        <p:spPr>
          <a:xfrm>
            <a:off x="8610600" y="6356349"/>
            <a:ext cx="2743200" cy="365125"/>
          </a:xfrm>
          <a:prstGeom prst="rect">
            <a:avLst/>
          </a:prstGeom>
        </p:spPr>
        <p:txBody>
          <a:bodyPr/>
          <a:lstStyle>
            <a:lvl1pPr marL="0" indent="0" defTabSz="914400" fontAlgn="auto" hangingPunct="1">
              <a:defRPr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defRPr>
            </a:lvl1pPr>
          </a:lstStyle>
          <a:p>
            <a:pPr marL="0" indent="0"/>
            <a:fld id="{CAD2D6BD-DE1B-4B5F-8B41-2702339687B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竖排标题"/>
          <p:cNvSpPr>
            <a:spLocks noGrp="1"/>
          </p:cNvSpPr>
          <p:nvPr>
            <p:ph type="title" orient="vert"/>
          </p:nvPr>
        </p:nvSpPr>
        <p:spPr>
          <a:xfrm>
            <a:off x="8724900" y="365124"/>
            <a:ext cx="2628899" cy="5811838"/>
          </a:xfrm>
          <a:prstGeom prst="rect">
            <a:avLst/>
          </a:prstGeom>
        </p:spPr>
        <p:txBody>
          <a:bodyPr vert="eaVert">
            <a:noAutofit/>
          </a:bodyPr>
          <a:lstStyle/>
          <a:p>
            <a:pPr marL="0" indent="0"/>
            <a:r>
              <a:rPr lang="zh-CN" altLang="en-US"/>
              <a:t>单击此处编辑母版标题样式</a:t>
            </a:r>
          </a:p>
        </p:txBody>
      </p:sp>
      <p:sp>
        <p:nvSpPr>
          <p:cNvPr id="62" name="竖排文字占位符"/>
          <p:cNvSpPr>
            <a:spLocks noGrp="1"/>
          </p:cNvSpPr>
          <p:nvPr>
            <p:ph type="body" orient="vert" idx="1"/>
          </p:nvPr>
        </p:nvSpPr>
        <p:spPr>
          <a:xfrm>
            <a:off x="838200" y="365124"/>
            <a:ext cx="7734300" cy="5811838"/>
          </a:xfrm>
          <a:prstGeom prst="rect">
            <a:avLst/>
          </a:prstGeom>
        </p:spPr>
        <p:txBody>
          <a:bodyPr vert="eaVert">
            <a:noAutofit/>
          </a:bodyPr>
          <a:lstStyle>
            <a:lvl1pPr marL="228600" indent="-228600" defTabSz="914400" fontAlgn="auto" hangingPunct="1"/>
            <a:lvl2pPr marL="685800" indent="-228600" defTabSz="914400" fontAlgn="auto" hangingPunct="1"/>
            <a:lvl3pPr marL="1143000" indent="-228600" defTabSz="914400" fontAlgn="auto" hangingPunct="1"/>
            <a:lvl4pPr marL="1600200" indent="-228600" defTabSz="914400" fontAlgn="auto" hangingPunct="1"/>
            <a:lvl5pPr marL="2057400" indent="-228600" defTabSz="914400" fontAlgn="auto" hangingPunct="1"/>
          </a:lstStyle>
          <a:p>
            <a:r>
              <a:rPr lang="zh-CN" altLang="en-US"/>
              <a:t>单击此处编辑母版文本样式</a:t>
            </a:r>
            <a:endParaRPr lang="en-US" altLang="zh-CN"/>
          </a:p>
          <a:p>
            <a:pPr marL="685800" lvl="1" indent="-228600"/>
            <a:r>
              <a:rPr lang="zh-CN" altLang="en-US"/>
              <a:t>第二级</a:t>
            </a:r>
            <a:endParaRPr lang="en-US" altLang="zh-CN"/>
          </a:p>
          <a:p>
            <a:pPr marL="1143000" lvl="2" indent="-228600"/>
            <a:r>
              <a:rPr lang="zh-CN" altLang="en-US"/>
              <a:t>第三级</a:t>
            </a:r>
            <a:endParaRPr lang="en-US" altLang="zh-CN"/>
          </a:p>
          <a:p>
            <a:pPr marL="1600200" lvl="3" indent="-228600"/>
            <a:r>
              <a:rPr lang="zh-CN" altLang="en-US"/>
              <a:t>第四级</a:t>
            </a:r>
            <a:endParaRPr lang="en-US" altLang="zh-CN"/>
          </a:p>
          <a:p>
            <a:pPr marL="2057400" lvl="4" indent="-228600"/>
            <a:r>
              <a:rPr lang="zh-CN" altLang="en-US"/>
              <a:t>第五级</a:t>
            </a:r>
          </a:p>
        </p:txBody>
      </p:sp>
      <p:sp>
        <p:nvSpPr>
          <p:cNvPr id="63" name="日期占位符"/>
          <p:cNvSpPr>
            <a:spLocks noGrp="1"/>
          </p:cNvSpPr>
          <p:nvPr>
            <p:ph type="dt" idx="10"/>
          </p:nvPr>
        </p:nvSpPr>
        <p:spPr>
          <a:xfrm>
            <a:off x="838200" y="6356349"/>
            <a:ext cx="2743200" cy="365125"/>
          </a:xfrm>
          <a:prstGeom prst="rect">
            <a:avLst/>
          </a:prstGeom>
        </p:spPr>
        <p:txBody>
          <a:bodyPr/>
          <a:lstStyle>
            <a:lvl1pPr marL="0" indent="0" defTabSz="914400" fontAlgn="auto" hangingPunct="1">
              <a:defRPr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defRPr>
            </a:lvl1pPr>
          </a:lstStyle>
          <a:p>
            <a:pPr marL="0" indent="0"/>
            <a:fld id="{CAD2D6BD-DE1B-4B5F-8B41-2702339687B9}" type="datetime5">
              <a:rPr lang="zh-CN" altLang="en-US"/>
              <a:t>2023/3/20</a:t>
            </a:fld>
            <a:endParaRPr lang="zh-CN" altLang="en-US"/>
          </a:p>
        </p:txBody>
      </p:sp>
      <p:sp>
        <p:nvSpPr>
          <p:cNvPr id="64" name="页脚占位符"/>
          <p:cNvSpPr>
            <a:spLocks noGrp="1"/>
          </p:cNvSpPr>
          <p:nvPr>
            <p:ph type="ftr" idx="11"/>
          </p:nvPr>
        </p:nvSpPr>
        <p:spPr>
          <a:xfrm>
            <a:off x="4038600" y="6356349"/>
            <a:ext cx="4114800" cy="365125"/>
          </a:xfrm>
          <a:prstGeom prst="rect">
            <a:avLst/>
          </a:prstGeom>
        </p:spPr>
        <p:txBody>
          <a:bodyPr/>
          <a:lstStyle>
            <a:lvl1pPr marL="0" indent="0" defTabSz="914400" fontAlgn="auto" hangingPunct="1">
              <a:defRPr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defRPr>
            </a:lvl1pPr>
          </a:lstStyle>
          <a:p>
            <a:pPr marL="0" indent="0"/>
            <a:endParaRPr lang="zh-CN" altLang="en-US"/>
          </a:p>
        </p:txBody>
      </p:sp>
      <p:sp>
        <p:nvSpPr>
          <p:cNvPr id="65" name="编号占位符"/>
          <p:cNvSpPr>
            <a:spLocks noGrp="1"/>
          </p:cNvSpPr>
          <p:nvPr>
            <p:ph type="sldNum" idx="12"/>
          </p:nvPr>
        </p:nvSpPr>
        <p:spPr>
          <a:xfrm>
            <a:off x="8610600" y="6356349"/>
            <a:ext cx="2743200" cy="365125"/>
          </a:xfrm>
          <a:prstGeom prst="rect">
            <a:avLst/>
          </a:prstGeom>
        </p:spPr>
        <p:txBody>
          <a:bodyPr/>
          <a:lstStyle>
            <a:lvl1pPr marL="0" indent="0" defTabSz="914400" fontAlgn="auto" hangingPunct="1">
              <a:defRPr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defRPr>
            </a:lvl1pPr>
          </a:lstStyle>
          <a:p>
            <a:pPr marL="0" indent="0"/>
            <a:fld id="{CAD2D6BD-DE1B-4B5F-8B41-2702339687B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562"/>
          </a:xfrm>
          <a:prstGeom prst="rect">
            <a:avLst/>
          </a:prstGeom>
        </p:spPr>
        <p:txBody>
          <a:bodyPr/>
          <a:lstStyle/>
          <a:p>
            <a:pPr marL="0" indent="0"/>
            <a:r>
              <a:rPr lang="zh-CN" altLang="en-US"/>
              <a:t>单击此处编辑母版标题样式</a:t>
            </a:r>
          </a:p>
        </p:txBody>
      </p:sp>
      <p:sp>
        <p:nvSpPr>
          <p:cNvPr id="14" name="内容占位符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defTabSz="914400" fontAlgn="auto" hangingPunct="1"/>
            <a:lvl2pPr marL="685800" indent="-228600" defTabSz="914400" fontAlgn="auto" hangingPunct="1"/>
            <a:lvl3pPr marL="1143000" indent="-228600" defTabSz="914400" fontAlgn="auto" hangingPunct="1"/>
            <a:lvl4pPr marL="1600200" indent="-228600" defTabSz="914400" fontAlgn="auto" hangingPunct="1"/>
            <a:lvl5pPr marL="2057400" indent="-228600" defTabSz="914400" fontAlgn="auto" hangingPunct="1"/>
          </a:lstStyle>
          <a:p>
            <a:r>
              <a:rPr lang="zh-CN" altLang="en-US"/>
              <a:t>单击此处编辑母版文本样式</a:t>
            </a:r>
            <a:endParaRPr lang="en-US" altLang="zh-CN"/>
          </a:p>
          <a:p>
            <a:pPr marL="685800" lvl="1" indent="-228600"/>
            <a:r>
              <a:rPr lang="zh-CN" altLang="en-US"/>
              <a:t>第二级</a:t>
            </a:r>
            <a:endParaRPr lang="en-US" altLang="zh-CN"/>
          </a:p>
          <a:p>
            <a:pPr marL="1143000" lvl="2" indent="-228600"/>
            <a:r>
              <a:rPr lang="zh-CN" altLang="en-US"/>
              <a:t>第三级</a:t>
            </a:r>
            <a:endParaRPr lang="en-US" altLang="zh-CN"/>
          </a:p>
          <a:p>
            <a:pPr marL="1600200" lvl="3" indent="-228600"/>
            <a:r>
              <a:rPr lang="zh-CN" altLang="en-US"/>
              <a:t>第四级</a:t>
            </a:r>
            <a:endParaRPr lang="en-US" altLang="zh-CN"/>
          </a:p>
          <a:p>
            <a:pPr marL="2057400" lvl="4" indent="-228600"/>
            <a:r>
              <a:rPr lang="zh-CN" altLang="en-US"/>
              <a:t>第五级</a:t>
            </a:r>
          </a:p>
        </p:txBody>
      </p:sp>
      <p:sp>
        <p:nvSpPr>
          <p:cNvPr id="15" name="日期占位符"/>
          <p:cNvSpPr>
            <a:spLocks noGrp="1"/>
          </p:cNvSpPr>
          <p:nvPr>
            <p:ph type="dt" idx="10"/>
          </p:nvPr>
        </p:nvSpPr>
        <p:spPr>
          <a:xfrm>
            <a:off x="838200" y="6356349"/>
            <a:ext cx="2743200" cy="365125"/>
          </a:xfrm>
          <a:prstGeom prst="rect">
            <a:avLst/>
          </a:prstGeom>
        </p:spPr>
        <p:txBody>
          <a:bodyPr/>
          <a:lstStyle>
            <a:lvl1pPr marL="0" indent="0" defTabSz="914400" fontAlgn="auto" hangingPunct="1">
              <a:defRPr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defRPr>
            </a:lvl1pPr>
          </a:lstStyle>
          <a:p>
            <a:pPr marL="0" indent="0"/>
            <a:fld id="{CAD2D6BD-DE1B-4B5F-8B41-2702339687B9}" type="datetime5">
              <a:rPr lang="zh-CN" altLang="en-US"/>
              <a:t>2023/3/20</a:t>
            </a:fld>
            <a:endParaRPr lang="zh-CN" altLang="en-US"/>
          </a:p>
        </p:txBody>
      </p:sp>
      <p:sp>
        <p:nvSpPr>
          <p:cNvPr id="16" name="页脚占位符"/>
          <p:cNvSpPr>
            <a:spLocks noGrp="1"/>
          </p:cNvSpPr>
          <p:nvPr>
            <p:ph type="ftr" idx="11"/>
          </p:nvPr>
        </p:nvSpPr>
        <p:spPr>
          <a:xfrm>
            <a:off x="4038600" y="6356349"/>
            <a:ext cx="4114800" cy="365125"/>
          </a:xfrm>
          <a:prstGeom prst="rect">
            <a:avLst/>
          </a:prstGeom>
        </p:spPr>
        <p:txBody>
          <a:bodyPr/>
          <a:lstStyle>
            <a:lvl1pPr marL="0" indent="0" defTabSz="914400" fontAlgn="auto" hangingPunct="1">
              <a:defRPr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defRPr>
            </a:lvl1pPr>
          </a:lstStyle>
          <a:p>
            <a:pPr marL="0" indent="0"/>
            <a:endParaRPr lang="zh-CN" altLang="en-US"/>
          </a:p>
        </p:txBody>
      </p:sp>
      <p:sp>
        <p:nvSpPr>
          <p:cNvPr id="17" name="编号占位符"/>
          <p:cNvSpPr>
            <a:spLocks noGrp="1"/>
          </p:cNvSpPr>
          <p:nvPr>
            <p:ph type="sldNum" idx="12"/>
          </p:nvPr>
        </p:nvSpPr>
        <p:spPr>
          <a:xfrm>
            <a:off x="8610600" y="6356349"/>
            <a:ext cx="2743200" cy="365125"/>
          </a:xfrm>
          <a:prstGeom prst="rect">
            <a:avLst/>
          </a:prstGeom>
        </p:spPr>
        <p:txBody>
          <a:bodyPr/>
          <a:lstStyle>
            <a:lvl1pPr marL="0" indent="0" defTabSz="914400" fontAlgn="auto" hangingPunct="1">
              <a:defRPr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defRPr>
            </a:lvl1pPr>
          </a:lstStyle>
          <a:p>
            <a:pPr marL="0" indent="0"/>
            <a:fld id="{CAD2D6BD-DE1B-4B5F-8B41-2702339687B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标题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defTabSz="914400" fontAlgn="auto" hangingPunct="1">
              <a:defRPr sz="6000"/>
            </a:lvl1pPr>
          </a:lstStyle>
          <a:p>
            <a:pPr marL="0" indent="0"/>
            <a:r>
              <a:rPr lang="zh-CN" altLang="en-US"/>
              <a:t>单击此处编辑母版标题样式</a:t>
            </a:r>
          </a:p>
        </p:txBody>
      </p:sp>
      <p:sp>
        <p:nvSpPr>
          <p:cNvPr id="19" name="文本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6"/>
          </a:xfrm>
          <a:prstGeom prst="rect">
            <a:avLst/>
          </a:prstGeom>
        </p:spPr>
        <p:txBody>
          <a:bodyPr/>
          <a:lstStyle>
            <a:lvl1pPr marL="0" indent="0" defTabSz="914400" fontAlgn="auto" hangingPunct="1">
              <a:buNone/>
              <a:defRPr sz="2400">
                <a:solidFill>
                  <a:srgbClr val="898989"/>
                </a:solidFill>
              </a:defRPr>
            </a:lvl1pPr>
            <a:lvl2pPr marL="457200" indent="0" defTabSz="914400" fontAlgn="auto" hangingPunct="1">
              <a:buNone/>
              <a:defRPr sz="2000">
                <a:solidFill>
                  <a:srgbClr val="898989"/>
                </a:solidFill>
              </a:defRPr>
            </a:lvl2pPr>
            <a:lvl3pPr marL="914400" indent="0" defTabSz="914400" fontAlgn="auto" hangingPunct="1">
              <a:buNone/>
              <a:defRPr sz="1800">
                <a:solidFill>
                  <a:srgbClr val="898989"/>
                </a:solidFill>
              </a:defRPr>
            </a:lvl3pPr>
            <a:lvl4pPr marL="1371600" indent="0" defTabSz="914400" fontAlgn="auto" hangingPunct="1">
              <a:buNone/>
              <a:defRPr sz="1600">
                <a:solidFill>
                  <a:srgbClr val="898989"/>
                </a:solidFill>
              </a:defRPr>
            </a:lvl4pPr>
            <a:lvl5pPr marL="1828800" indent="0" defTabSz="914400" fontAlgn="auto" hangingPunct="1">
              <a:buNone/>
              <a:defRPr sz="1600">
                <a:solidFill>
                  <a:srgbClr val="898989"/>
                </a:solidFill>
              </a:defRPr>
            </a:lvl5pPr>
            <a:lvl6pPr marL="2286000" indent="0" defTabSz="914400" fontAlgn="auto" hangingPunct="1">
              <a:buNone/>
              <a:defRPr sz="1600">
                <a:solidFill>
                  <a:srgbClr val="898989"/>
                </a:solidFill>
              </a:defRPr>
            </a:lvl6pPr>
            <a:lvl7pPr marL="2743200" indent="0" defTabSz="914400" fontAlgn="auto" hangingPunct="1">
              <a:buNone/>
              <a:defRPr sz="1600">
                <a:solidFill>
                  <a:srgbClr val="898989"/>
                </a:solidFill>
              </a:defRPr>
            </a:lvl7pPr>
            <a:lvl8pPr marL="3200400" indent="0" defTabSz="914400" fontAlgn="auto" hangingPunct="1">
              <a:buNone/>
              <a:defRPr sz="1600">
                <a:solidFill>
                  <a:srgbClr val="898989"/>
                </a:solidFill>
              </a:defRPr>
            </a:lvl8pPr>
            <a:lvl9pPr marL="3200400" indent="0" defTabSz="914400" fontAlgn="auto" hangingPunct="1">
              <a:buNone/>
              <a:defRPr sz="1600">
                <a:solidFill>
                  <a:srgbClr val="898989"/>
                </a:solidFill>
              </a:defRPr>
            </a:lvl9pPr>
          </a:lstStyle>
          <a:p>
            <a:pPr marL="0" indent="0"/>
            <a:r>
              <a:rPr lang="zh-CN" altLang="en-US"/>
              <a:t>单击此处编辑母版文本样式</a:t>
            </a:r>
          </a:p>
        </p:txBody>
      </p:sp>
      <p:sp>
        <p:nvSpPr>
          <p:cNvPr id="20" name="日期占位符"/>
          <p:cNvSpPr>
            <a:spLocks noGrp="1"/>
          </p:cNvSpPr>
          <p:nvPr>
            <p:ph type="dt" idx="10"/>
          </p:nvPr>
        </p:nvSpPr>
        <p:spPr>
          <a:xfrm>
            <a:off x="838200" y="6356349"/>
            <a:ext cx="2743200" cy="365125"/>
          </a:xfrm>
          <a:prstGeom prst="rect">
            <a:avLst/>
          </a:prstGeom>
        </p:spPr>
        <p:txBody>
          <a:bodyPr/>
          <a:lstStyle>
            <a:lvl1pPr marL="0" indent="0" defTabSz="914400" fontAlgn="auto" hangingPunct="1">
              <a:defRPr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defRPr>
            </a:lvl1pPr>
          </a:lstStyle>
          <a:p>
            <a:pPr marL="0" indent="0"/>
            <a:fld id="{CAD2D6BD-DE1B-4B5F-8B41-2702339687B9}" type="datetime5">
              <a:rPr lang="zh-CN" altLang="en-US"/>
              <a:t>2023/3/20</a:t>
            </a:fld>
            <a:endParaRPr lang="zh-CN" altLang="en-US"/>
          </a:p>
        </p:txBody>
      </p:sp>
      <p:sp>
        <p:nvSpPr>
          <p:cNvPr id="21" name="页脚占位符"/>
          <p:cNvSpPr>
            <a:spLocks noGrp="1"/>
          </p:cNvSpPr>
          <p:nvPr>
            <p:ph type="ftr" idx="11"/>
          </p:nvPr>
        </p:nvSpPr>
        <p:spPr>
          <a:xfrm>
            <a:off x="4038600" y="6356349"/>
            <a:ext cx="4114800" cy="365125"/>
          </a:xfrm>
          <a:prstGeom prst="rect">
            <a:avLst/>
          </a:prstGeom>
        </p:spPr>
        <p:txBody>
          <a:bodyPr/>
          <a:lstStyle>
            <a:lvl1pPr marL="0" indent="0" defTabSz="914400" fontAlgn="auto" hangingPunct="1">
              <a:defRPr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defRPr>
            </a:lvl1pPr>
          </a:lstStyle>
          <a:p>
            <a:pPr marL="0" indent="0"/>
            <a:endParaRPr lang="zh-CN" altLang="en-US"/>
          </a:p>
        </p:txBody>
      </p:sp>
      <p:sp>
        <p:nvSpPr>
          <p:cNvPr id="22" name="编号占位符"/>
          <p:cNvSpPr>
            <a:spLocks noGrp="1"/>
          </p:cNvSpPr>
          <p:nvPr>
            <p:ph type="sldNum" idx="12"/>
          </p:nvPr>
        </p:nvSpPr>
        <p:spPr>
          <a:xfrm>
            <a:off x="8610600" y="6356349"/>
            <a:ext cx="2743200" cy="365125"/>
          </a:xfrm>
          <a:prstGeom prst="rect">
            <a:avLst/>
          </a:prstGeom>
        </p:spPr>
        <p:txBody>
          <a:bodyPr/>
          <a:lstStyle>
            <a:lvl1pPr marL="0" indent="0" defTabSz="914400" fontAlgn="auto" hangingPunct="1">
              <a:defRPr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defRPr>
            </a:lvl1pPr>
          </a:lstStyle>
          <a:p>
            <a:pPr marL="0" indent="0"/>
            <a:fld id="{CAD2D6BD-DE1B-4B5F-8B41-2702339687B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标题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562"/>
          </a:xfrm>
          <a:prstGeom prst="rect">
            <a:avLst/>
          </a:prstGeom>
        </p:spPr>
        <p:txBody>
          <a:bodyPr/>
          <a:lstStyle/>
          <a:p>
            <a:pPr marL="0" indent="0"/>
            <a:r>
              <a:rPr lang="zh-CN" altLang="en-US"/>
              <a:t>单击此处编辑母版标题样式</a:t>
            </a:r>
          </a:p>
        </p:txBody>
      </p:sp>
      <p:sp>
        <p:nvSpPr>
          <p:cNvPr id="24" name="内容占位符"/>
          <p:cNvSpPr>
            <a:spLocks noGrp="1"/>
          </p:cNvSpPr>
          <p:nvPr>
            <p:ph idx="1"/>
          </p:nvPr>
        </p:nvSpPr>
        <p:spPr>
          <a:xfrm>
            <a:off x="838200" y="1825625"/>
            <a:ext cx="5181599" cy="4351338"/>
          </a:xfrm>
          <a:prstGeom prst="rect">
            <a:avLst/>
          </a:prstGeom>
        </p:spPr>
        <p:txBody>
          <a:bodyPr/>
          <a:lstStyle>
            <a:lvl1pPr marL="228600" indent="-228600" defTabSz="914400" fontAlgn="auto" hangingPunct="1"/>
            <a:lvl2pPr marL="685800" indent="-228600" defTabSz="914400" fontAlgn="auto" hangingPunct="1"/>
            <a:lvl3pPr marL="1143000" indent="-228600" defTabSz="914400" fontAlgn="auto" hangingPunct="1"/>
            <a:lvl4pPr marL="1600200" indent="-228600" defTabSz="914400" fontAlgn="auto" hangingPunct="1"/>
            <a:lvl5pPr marL="2057400" indent="-228600" defTabSz="914400" fontAlgn="auto" hangingPunct="1"/>
          </a:lstStyle>
          <a:p>
            <a:r>
              <a:rPr lang="zh-CN" altLang="en-US"/>
              <a:t>单击此处编辑母版文本样式</a:t>
            </a:r>
            <a:endParaRPr lang="en-US" altLang="zh-CN"/>
          </a:p>
          <a:p>
            <a:pPr marL="685800" lvl="1" indent="-228600"/>
            <a:r>
              <a:rPr lang="zh-CN" altLang="en-US"/>
              <a:t>第二级</a:t>
            </a:r>
            <a:endParaRPr lang="en-US" altLang="zh-CN"/>
          </a:p>
          <a:p>
            <a:pPr marL="1143000" lvl="2" indent="-228600"/>
            <a:r>
              <a:rPr lang="zh-CN" altLang="en-US"/>
              <a:t>第三级</a:t>
            </a:r>
            <a:endParaRPr lang="en-US" altLang="zh-CN"/>
          </a:p>
          <a:p>
            <a:pPr marL="1600200" lvl="3" indent="-228600"/>
            <a:r>
              <a:rPr lang="zh-CN" altLang="en-US"/>
              <a:t>第四级</a:t>
            </a:r>
            <a:endParaRPr lang="en-US" altLang="zh-CN"/>
          </a:p>
          <a:p>
            <a:pPr marL="2057400" lvl="4" indent="-228600"/>
            <a:r>
              <a:rPr lang="zh-CN" altLang="en-US"/>
              <a:t>第五级</a:t>
            </a:r>
          </a:p>
        </p:txBody>
      </p:sp>
      <p:sp>
        <p:nvSpPr>
          <p:cNvPr id="25" name="内容占位符"/>
          <p:cNvSpPr>
            <a:spLocks noGrp="1"/>
          </p:cNvSpPr>
          <p:nvPr>
            <p:ph idx="2"/>
          </p:nvPr>
        </p:nvSpPr>
        <p:spPr>
          <a:xfrm>
            <a:off x="6172200" y="1825625"/>
            <a:ext cx="5181599" cy="4351338"/>
          </a:xfrm>
          <a:prstGeom prst="rect">
            <a:avLst/>
          </a:prstGeom>
        </p:spPr>
        <p:txBody>
          <a:bodyPr/>
          <a:lstStyle>
            <a:lvl1pPr marL="228600" indent="-228600" defTabSz="914400" fontAlgn="auto" hangingPunct="1"/>
            <a:lvl2pPr marL="685800" indent="-228600" defTabSz="914400" fontAlgn="auto" hangingPunct="1"/>
            <a:lvl3pPr marL="1143000" indent="-228600" defTabSz="914400" fontAlgn="auto" hangingPunct="1"/>
            <a:lvl4pPr marL="1600200" indent="-228600" defTabSz="914400" fontAlgn="auto" hangingPunct="1"/>
            <a:lvl5pPr marL="2057400" indent="-228600" defTabSz="914400" fontAlgn="auto" hangingPunct="1"/>
          </a:lstStyle>
          <a:p>
            <a:pPr marL="228600" indent="-228600"/>
            <a:r>
              <a:rPr lang="zh-CN" altLang="en-US"/>
              <a:t>单击此处编辑母版文本样式</a:t>
            </a:r>
            <a:endParaRPr lang="en-US" altLang="zh-CN"/>
          </a:p>
          <a:p>
            <a:pPr marL="685800" lvl="1" indent="-228600"/>
            <a:r>
              <a:rPr lang="zh-CN" altLang="en-US"/>
              <a:t>第二级</a:t>
            </a:r>
            <a:endParaRPr lang="en-US" altLang="zh-CN"/>
          </a:p>
          <a:p>
            <a:pPr marL="1143000" lvl="2" indent="-228600"/>
            <a:r>
              <a:rPr lang="zh-CN" altLang="en-US"/>
              <a:t>第三级</a:t>
            </a:r>
            <a:endParaRPr lang="en-US" altLang="zh-CN"/>
          </a:p>
          <a:p>
            <a:pPr marL="1600200" lvl="3" indent="-228600"/>
            <a:r>
              <a:rPr lang="zh-CN" altLang="en-US"/>
              <a:t>第四级</a:t>
            </a:r>
            <a:endParaRPr lang="en-US" altLang="zh-CN"/>
          </a:p>
          <a:p>
            <a:pPr marL="2057400" lvl="4" indent="-228600"/>
            <a:r>
              <a:rPr lang="zh-CN" altLang="en-US"/>
              <a:t>第五级</a:t>
            </a:r>
          </a:p>
        </p:txBody>
      </p:sp>
      <p:sp>
        <p:nvSpPr>
          <p:cNvPr id="26" name="日期占位符"/>
          <p:cNvSpPr>
            <a:spLocks noGrp="1"/>
          </p:cNvSpPr>
          <p:nvPr>
            <p:ph type="dt" idx="10"/>
          </p:nvPr>
        </p:nvSpPr>
        <p:spPr>
          <a:xfrm>
            <a:off x="838200" y="6356349"/>
            <a:ext cx="2743200" cy="365125"/>
          </a:xfrm>
          <a:prstGeom prst="rect">
            <a:avLst/>
          </a:prstGeom>
        </p:spPr>
        <p:txBody>
          <a:bodyPr/>
          <a:lstStyle>
            <a:lvl1pPr marL="0" indent="0" defTabSz="914400" fontAlgn="auto" hangingPunct="1">
              <a:defRPr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defRPr>
            </a:lvl1pPr>
          </a:lstStyle>
          <a:p>
            <a:pPr marL="0" indent="0"/>
            <a:fld id="{CAD2D6BD-DE1B-4B5F-8B41-2702339687B9}" type="datetime5">
              <a:rPr lang="zh-CN" altLang="en-US"/>
              <a:t>2023/3/20</a:t>
            </a:fld>
            <a:endParaRPr lang="zh-CN" altLang="en-US"/>
          </a:p>
        </p:txBody>
      </p:sp>
      <p:sp>
        <p:nvSpPr>
          <p:cNvPr id="27" name="页脚占位符"/>
          <p:cNvSpPr>
            <a:spLocks noGrp="1"/>
          </p:cNvSpPr>
          <p:nvPr>
            <p:ph type="ftr" idx="11"/>
          </p:nvPr>
        </p:nvSpPr>
        <p:spPr>
          <a:xfrm>
            <a:off x="4038600" y="6356349"/>
            <a:ext cx="4114800" cy="365125"/>
          </a:xfrm>
          <a:prstGeom prst="rect">
            <a:avLst/>
          </a:prstGeom>
        </p:spPr>
        <p:txBody>
          <a:bodyPr/>
          <a:lstStyle>
            <a:lvl1pPr marL="0" indent="0" defTabSz="914400" fontAlgn="auto" hangingPunct="1">
              <a:defRPr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defRPr>
            </a:lvl1pPr>
          </a:lstStyle>
          <a:p>
            <a:pPr marL="0" indent="0"/>
            <a:endParaRPr lang="zh-CN" altLang="en-US"/>
          </a:p>
        </p:txBody>
      </p:sp>
      <p:sp>
        <p:nvSpPr>
          <p:cNvPr id="28" name="编号占位符"/>
          <p:cNvSpPr>
            <a:spLocks noGrp="1"/>
          </p:cNvSpPr>
          <p:nvPr>
            <p:ph type="sldNum" idx="12"/>
          </p:nvPr>
        </p:nvSpPr>
        <p:spPr>
          <a:xfrm>
            <a:off x="8610600" y="6356349"/>
            <a:ext cx="2743200" cy="365125"/>
          </a:xfrm>
          <a:prstGeom prst="rect">
            <a:avLst/>
          </a:prstGeom>
        </p:spPr>
        <p:txBody>
          <a:bodyPr/>
          <a:lstStyle>
            <a:lvl1pPr marL="0" indent="0" defTabSz="914400" fontAlgn="auto" hangingPunct="1">
              <a:defRPr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defRPr>
            </a:lvl1pPr>
          </a:lstStyle>
          <a:p>
            <a:pPr marL="0" indent="0"/>
            <a:fld id="{CAD2D6BD-DE1B-4B5F-8B41-2702339687B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标题"/>
          <p:cNvSpPr>
            <a:spLocks noGrp="1"/>
          </p:cNvSpPr>
          <p:nvPr>
            <p:ph type="title"/>
          </p:nvPr>
        </p:nvSpPr>
        <p:spPr>
          <a:xfrm>
            <a:off x="839788" y="365124"/>
            <a:ext cx="10515600" cy="1325562"/>
          </a:xfrm>
          <a:prstGeom prst="rect">
            <a:avLst/>
          </a:prstGeom>
        </p:spPr>
        <p:txBody>
          <a:bodyPr/>
          <a:lstStyle/>
          <a:p>
            <a:pPr marL="0" indent="0"/>
            <a:r>
              <a:rPr lang="zh-CN" altLang="en-US"/>
              <a:t>单击此处编辑母版标题样式</a:t>
            </a:r>
          </a:p>
        </p:txBody>
      </p:sp>
      <p:sp>
        <p:nvSpPr>
          <p:cNvPr id="30" name="文本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defTabSz="914400" fontAlgn="auto" hangingPunct="1">
              <a:buNone/>
              <a:defRPr sz="2400" b="1"/>
            </a:lvl1pPr>
            <a:lvl2pPr marL="457200" indent="0" defTabSz="914400" fontAlgn="auto" hangingPunct="1">
              <a:buNone/>
              <a:defRPr sz="2000" b="1"/>
            </a:lvl2pPr>
            <a:lvl3pPr marL="914400" indent="0" defTabSz="914400" fontAlgn="auto" hangingPunct="1">
              <a:buNone/>
              <a:defRPr sz="1800" b="1"/>
            </a:lvl3pPr>
            <a:lvl4pPr marL="1371600" indent="0" defTabSz="914400" fontAlgn="auto" hangingPunct="1">
              <a:buNone/>
              <a:defRPr sz="1600" b="1"/>
            </a:lvl4pPr>
            <a:lvl5pPr marL="1828800" indent="0" defTabSz="914400" fontAlgn="auto" hangingPunct="1">
              <a:buNone/>
              <a:defRPr sz="1600" b="1"/>
            </a:lvl5pPr>
            <a:lvl6pPr marL="2286000" indent="0" defTabSz="914400" fontAlgn="auto" hangingPunct="1">
              <a:buNone/>
              <a:defRPr sz="1600" b="1"/>
            </a:lvl6pPr>
            <a:lvl7pPr marL="2743200" indent="0" defTabSz="914400" fontAlgn="auto" hangingPunct="1">
              <a:buNone/>
              <a:defRPr sz="1600" b="1"/>
            </a:lvl7pPr>
            <a:lvl8pPr marL="3200400" indent="0" defTabSz="914400" fontAlgn="auto" hangingPunct="1">
              <a:buNone/>
              <a:defRPr sz="1600" b="1"/>
            </a:lvl8pPr>
            <a:lvl9pPr marL="3200400" indent="0" defTabSz="914400" fontAlgn="auto" hangingPunct="1">
              <a:buNone/>
              <a:defRPr sz="1600" b="1"/>
            </a:lvl9pPr>
          </a:lstStyle>
          <a:p>
            <a:r>
              <a:rPr lang="zh-CN" altLang="en-US"/>
              <a:t>单击此处编辑母版文本样式</a:t>
            </a:r>
          </a:p>
        </p:txBody>
      </p:sp>
      <p:sp>
        <p:nvSpPr>
          <p:cNvPr id="31" name="内容占位符"/>
          <p:cNvSpPr>
            <a:spLocks noGrp="1"/>
          </p:cNvSpPr>
          <p:nvPr>
            <p:ph idx="2"/>
          </p:nvPr>
        </p:nvSpPr>
        <p:spPr>
          <a:xfrm>
            <a:off x="839788" y="2505075"/>
            <a:ext cx="5157787" cy="3684587"/>
          </a:xfrm>
          <a:prstGeom prst="rect">
            <a:avLst/>
          </a:prstGeom>
        </p:spPr>
        <p:txBody>
          <a:bodyPr/>
          <a:lstStyle>
            <a:lvl1pPr marL="228600" indent="-228600" defTabSz="914400" fontAlgn="auto" hangingPunct="1"/>
            <a:lvl2pPr marL="685800" indent="-228600" defTabSz="914400" fontAlgn="auto" hangingPunct="1"/>
            <a:lvl3pPr marL="1143000" indent="-228600" defTabSz="914400" fontAlgn="auto" hangingPunct="1"/>
            <a:lvl4pPr marL="1600200" indent="-228600" defTabSz="914400" fontAlgn="auto" hangingPunct="1"/>
            <a:lvl5pPr marL="2057400" indent="-228600" defTabSz="914400" fontAlgn="auto" hangingPunct="1"/>
          </a:lstStyle>
          <a:p>
            <a:pPr marL="228600" indent="-228600"/>
            <a:r>
              <a:rPr lang="zh-CN" altLang="en-US"/>
              <a:t>单击此处编辑母版文本样式</a:t>
            </a:r>
            <a:endParaRPr lang="en-US" altLang="zh-CN"/>
          </a:p>
          <a:p>
            <a:pPr marL="685800" lvl="1" indent="-228600"/>
            <a:r>
              <a:rPr lang="zh-CN" altLang="en-US"/>
              <a:t>第二级</a:t>
            </a:r>
            <a:endParaRPr lang="en-US" altLang="zh-CN"/>
          </a:p>
          <a:p>
            <a:pPr marL="1143000" lvl="2" indent="-228600"/>
            <a:r>
              <a:rPr lang="zh-CN" altLang="en-US"/>
              <a:t>第三级</a:t>
            </a:r>
            <a:endParaRPr lang="en-US" altLang="zh-CN"/>
          </a:p>
          <a:p>
            <a:pPr marL="1600200" lvl="3" indent="-228600"/>
            <a:r>
              <a:rPr lang="zh-CN" altLang="en-US"/>
              <a:t>第四级</a:t>
            </a:r>
            <a:endParaRPr lang="en-US" altLang="zh-CN"/>
          </a:p>
          <a:p>
            <a:pPr marL="2057400" lvl="4" indent="-228600"/>
            <a:r>
              <a:rPr lang="zh-CN" altLang="en-US"/>
              <a:t>第五级</a:t>
            </a:r>
          </a:p>
        </p:txBody>
      </p:sp>
      <p:sp>
        <p:nvSpPr>
          <p:cNvPr id="32" name="文本"/>
          <p:cNvSpPr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defTabSz="914400" fontAlgn="auto" hangingPunct="1">
              <a:buNone/>
              <a:defRPr sz="2400" b="1"/>
            </a:lvl1pPr>
            <a:lvl2pPr marL="457200" indent="0" defTabSz="914400" fontAlgn="auto" hangingPunct="1">
              <a:buNone/>
              <a:defRPr sz="2000" b="1"/>
            </a:lvl2pPr>
            <a:lvl3pPr marL="914400" indent="0" defTabSz="914400" fontAlgn="auto" hangingPunct="1">
              <a:buNone/>
              <a:defRPr sz="1800" b="1"/>
            </a:lvl3pPr>
            <a:lvl4pPr marL="1371600" indent="0" defTabSz="914400" fontAlgn="auto" hangingPunct="1">
              <a:buNone/>
              <a:defRPr sz="1600" b="1"/>
            </a:lvl4pPr>
            <a:lvl5pPr marL="1828800" indent="0" defTabSz="914400" fontAlgn="auto" hangingPunct="1">
              <a:buNone/>
              <a:defRPr sz="1600" b="1"/>
            </a:lvl5pPr>
            <a:lvl6pPr marL="2286000" indent="0" defTabSz="914400" fontAlgn="auto" hangingPunct="1">
              <a:buNone/>
              <a:defRPr sz="1600" b="1"/>
            </a:lvl6pPr>
            <a:lvl7pPr marL="2743200" indent="0" defTabSz="914400" fontAlgn="auto" hangingPunct="1">
              <a:buNone/>
              <a:defRPr sz="1600" b="1"/>
            </a:lvl7pPr>
            <a:lvl8pPr marL="3200400" indent="0" defTabSz="914400" fontAlgn="auto" hangingPunct="1">
              <a:buNone/>
              <a:defRPr sz="1600" b="1"/>
            </a:lvl8pPr>
            <a:lvl9pPr marL="3200400" indent="0" defTabSz="914400" fontAlgn="auto" hangingPunct="1">
              <a:buNone/>
              <a:defRPr sz="1600" b="1"/>
            </a:lvl9pPr>
          </a:lstStyle>
          <a:p>
            <a:pPr marL="0" indent="0"/>
            <a:r>
              <a:rPr lang="zh-CN" altLang="en-US"/>
              <a:t>单击此处编辑母版文本样式</a:t>
            </a:r>
          </a:p>
        </p:txBody>
      </p:sp>
      <p:sp>
        <p:nvSpPr>
          <p:cNvPr id="33" name="内容占位符"/>
          <p:cNvSpPr>
            <a:spLocks noGrp="1"/>
          </p:cNvSpPr>
          <p:nvPr>
            <p:ph idx="4"/>
          </p:nvPr>
        </p:nvSpPr>
        <p:spPr>
          <a:xfrm>
            <a:off x="6172200" y="2505075"/>
            <a:ext cx="5183187" cy="3684587"/>
          </a:xfrm>
          <a:prstGeom prst="rect">
            <a:avLst/>
          </a:prstGeom>
        </p:spPr>
        <p:txBody>
          <a:bodyPr/>
          <a:lstStyle>
            <a:lvl1pPr marL="228600" indent="-228600" defTabSz="914400" fontAlgn="auto" hangingPunct="1"/>
            <a:lvl2pPr marL="685800" indent="-228600" defTabSz="914400" fontAlgn="auto" hangingPunct="1"/>
            <a:lvl3pPr marL="1143000" indent="-228600" defTabSz="914400" fontAlgn="auto" hangingPunct="1"/>
            <a:lvl4pPr marL="1600200" indent="-228600" defTabSz="914400" fontAlgn="auto" hangingPunct="1"/>
            <a:lvl5pPr marL="2057400" indent="-228600" defTabSz="914400" fontAlgn="auto" hangingPunct="1"/>
          </a:lstStyle>
          <a:p>
            <a:pPr marL="228600" indent="-228600"/>
            <a:r>
              <a:rPr lang="zh-CN" altLang="en-US"/>
              <a:t>单击此处编辑母版文本样式</a:t>
            </a:r>
            <a:endParaRPr lang="en-US" altLang="zh-CN"/>
          </a:p>
          <a:p>
            <a:pPr marL="685800" lvl="1" indent="-228600"/>
            <a:r>
              <a:rPr lang="zh-CN" altLang="en-US"/>
              <a:t>第二级</a:t>
            </a:r>
            <a:endParaRPr lang="en-US" altLang="zh-CN"/>
          </a:p>
          <a:p>
            <a:pPr marL="1143000" lvl="2" indent="-228600"/>
            <a:r>
              <a:rPr lang="zh-CN" altLang="en-US"/>
              <a:t>第三级</a:t>
            </a:r>
            <a:endParaRPr lang="en-US" altLang="zh-CN"/>
          </a:p>
          <a:p>
            <a:pPr marL="1600200" lvl="3" indent="-228600"/>
            <a:r>
              <a:rPr lang="zh-CN" altLang="en-US"/>
              <a:t>第四级</a:t>
            </a:r>
            <a:endParaRPr lang="en-US" altLang="zh-CN"/>
          </a:p>
          <a:p>
            <a:pPr marL="2057400" lvl="4" indent="-228600"/>
            <a:r>
              <a:rPr lang="zh-CN" altLang="en-US"/>
              <a:t>第五级</a:t>
            </a:r>
          </a:p>
        </p:txBody>
      </p:sp>
      <p:sp>
        <p:nvSpPr>
          <p:cNvPr id="34" name="日期占位符"/>
          <p:cNvSpPr>
            <a:spLocks noGrp="1"/>
          </p:cNvSpPr>
          <p:nvPr>
            <p:ph type="dt" idx="10"/>
          </p:nvPr>
        </p:nvSpPr>
        <p:spPr>
          <a:xfrm>
            <a:off x="838200" y="6356349"/>
            <a:ext cx="2743200" cy="365125"/>
          </a:xfrm>
          <a:prstGeom prst="rect">
            <a:avLst/>
          </a:prstGeom>
        </p:spPr>
        <p:txBody>
          <a:bodyPr/>
          <a:lstStyle>
            <a:lvl1pPr marL="0" indent="0" defTabSz="914400" fontAlgn="auto" hangingPunct="1">
              <a:defRPr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defRPr>
            </a:lvl1pPr>
          </a:lstStyle>
          <a:p>
            <a:pPr marL="0" indent="0"/>
            <a:fld id="{CAD2D6BD-DE1B-4B5F-8B41-2702339687B9}" type="datetime5">
              <a:rPr lang="zh-CN" altLang="en-US"/>
              <a:t>2023/3/20</a:t>
            </a:fld>
            <a:endParaRPr lang="zh-CN" altLang="en-US"/>
          </a:p>
        </p:txBody>
      </p:sp>
      <p:sp>
        <p:nvSpPr>
          <p:cNvPr id="35" name="页脚占位符"/>
          <p:cNvSpPr>
            <a:spLocks noGrp="1"/>
          </p:cNvSpPr>
          <p:nvPr>
            <p:ph type="ftr" idx="11"/>
          </p:nvPr>
        </p:nvSpPr>
        <p:spPr>
          <a:xfrm>
            <a:off x="4038600" y="6356349"/>
            <a:ext cx="4114800" cy="365125"/>
          </a:xfrm>
          <a:prstGeom prst="rect">
            <a:avLst/>
          </a:prstGeom>
        </p:spPr>
        <p:txBody>
          <a:bodyPr/>
          <a:lstStyle>
            <a:lvl1pPr marL="0" indent="0" defTabSz="914400" fontAlgn="auto" hangingPunct="1">
              <a:defRPr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defRPr>
            </a:lvl1pPr>
          </a:lstStyle>
          <a:p>
            <a:pPr marL="0" indent="0"/>
            <a:endParaRPr lang="zh-CN" altLang="en-US"/>
          </a:p>
        </p:txBody>
      </p:sp>
      <p:sp>
        <p:nvSpPr>
          <p:cNvPr id="36" name="编号占位符"/>
          <p:cNvSpPr>
            <a:spLocks noGrp="1"/>
          </p:cNvSpPr>
          <p:nvPr>
            <p:ph type="sldNum" idx="12"/>
          </p:nvPr>
        </p:nvSpPr>
        <p:spPr>
          <a:xfrm>
            <a:off x="8610600" y="6356349"/>
            <a:ext cx="2743200" cy="365125"/>
          </a:xfrm>
          <a:prstGeom prst="rect">
            <a:avLst/>
          </a:prstGeom>
        </p:spPr>
        <p:txBody>
          <a:bodyPr/>
          <a:lstStyle>
            <a:lvl1pPr marL="0" indent="0" defTabSz="914400" fontAlgn="auto" hangingPunct="1">
              <a:defRPr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defRPr>
            </a:lvl1pPr>
          </a:lstStyle>
          <a:p>
            <a:pPr marL="0" indent="0"/>
            <a:fld id="{CAD2D6BD-DE1B-4B5F-8B41-2702339687B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标题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562"/>
          </a:xfrm>
          <a:prstGeom prst="rect">
            <a:avLst/>
          </a:prstGeom>
        </p:spPr>
        <p:txBody>
          <a:bodyPr/>
          <a:lstStyle/>
          <a:p>
            <a:pPr marL="0" indent="0"/>
            <a:r>
              <a:rPr lang="zh-CN" altLang="en-US"/>
              <a:t>单击此处编辑母版标题样式</a:t>
            </a:r>
          </a:p>
        </p:txBody>
      </p:sp>
      <p:sp>
        <p:nvSpPr>
          <p:cNvPr id="38" name="日期占位符"/>
          <p:cNvSpPr>
            <a:spLocks noGrp="1"/>
          </p:cNvSpPr>
          <p:nvPr>
            <p:ph type="dt" idx="10"/>
          </p:nvPr>
        </p:nvSpPr>
        <p:spPr>
          <a:xfrm>
            <a:off x="838200" y="6356349"/>
            <a:ext cx="2743200" cy="365125"/>
          </a:xfrm>
          <a:prstGeom prst="rect">
            <a:avLst/>
          </a:prstGeom>
        </p:spPr>
        <p:txBody>
          <a:bodyPr/>
          <a:lstStyle>
            <a:lvl1pPr marL="0" indent="0" defTabSz="914400" fontAlgn="auto" hangingPunct="1">
              <a:defRPr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defRPr>
            </a:lvl1pPr>
          </a:lstStyle>
          <a:p>
            <a:fld id="{CAD2D6BD-DE1B-4B5F-8B41-2702339687B9}" type="datetime5">
              <a:rPr lang="zh-CN" altLang="en-US"/>
              <a:t>2023/3/20</a:t>
            </a:fld>
            <a:endParaRPr lang="zh-CN" altLang="en-US"/>
          </a:p>
        </p:txBody>
      </p:sp>
      <p:sp>
        <p:nvSpPr>
          <p:cNvPr id="39" name="页脚占位符"/>
          <p:cNvSpPr>
            <a:spLocks noGrp="1"/>
          </p:cNvSpPr>
          <p:nvPr>
            <p:ph type="ftr" idx="11"/>
          </p:nvPr>
        </p:nvSpPr>
        <p:spPr>
          <a:xfrm>
            <a:off x="4038600" y="6356349"/>
            <a:ext cx="4114800" cy="365125"/>
          </a:xfrm>
          <a:prstGeom prst="rect">
            <a:avLst/>
          </a:prstGeom>
        </p:spPr>
        <p:txBody>
          <a:bodyPr/>
          <a:lstStyle>
            <a:lvl1pPr marL="0" indent="0" defTabSz="914400" fontAlgn="auto" hangingPunct="1">
              <a:defRPr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defRPr>
            </a:lvl1pPr>
          </a:lstStyle>
          <a:p>
            <a:pPr marL="0" indent="0"/>
            <a:endParaRPr lang="zh-CN" altLang="en-US"/>
          </a:p>
        </p:txBody>
      </p:sp>
      <p:sp>
        <p:nvSpPr>
          <p:cNvPr id="40" name="编号占位符"/>
          <p:cNvSpPr>
            <a:spLocks noGrp="1"/>
          </p:cNvSpPr>
          <p:nvPr>
            <p:ph type="sldNum" idx="12"/>
          </p:nvPr>
        </p:nvSpPr>
        <p:spPr>
          <a:xfrm>
            <a:off x="8610600" y="6356349"/>
            <a:ext cx="2743200" cy="365125"/>
          </a:xfrm>
          <a:prstGeom prst="rect">
            <a:avLst/>
          </a:prstGeom>
        </p:spPr>
        <p:txBody>
          <a:bodyPr/>
          <a:lstStyle>
            <a:lvl1pPr marL="0" indent="0" defTabSz="914400" fontAlgn="auto" hangingPunct="1">
              <a:defRPr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defRPr>
            </a:lvl1pPr>
          </a:lstStyle>
          <a:p>
            <a:pPr marL="0" indent="0"/>
            <a:fld id="{CAD2D6BD-DE1B-4B5F-8B41-2702339687B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日期占位符"/>
          <p:cNvSpPr>
            <a:spLocks noGrp="1"/>
          </p:cNvSpPr>
          <p:nvPr>
            <p:ph type="dt" idx="10"/>
          </p:nvPr>
        </p:nvSpPr>
        <p:spPr>
          <a:xfrm>
            <a:off x="838200" y="6356349"/>
            <a:ext cx="2743200" cy="365125"/>
          </a:xfrm>
          <a:prstGeom prst="rect">
            <a:avLst/>
          </a:prstGeom>
        </p:spPr>
        <p:txBody>
          <a:bodyPr/>
          <a:lstStyle>
            <a:lvl1pPr marL="0" indent="0" defTabSz="914400" fontAlgn="auto" hangingPunct="1">
              <a:defRPr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defRPr>
            </a:lvl1pPr>
          </a:lstStyle>
          <a:p>
            <a:pPr marL="0" indent="0"/>
            <a:fld id="{CAD2D6BD-DE1B-4B5F-8B41-2702339687B9}" type="datetime5">
              <a:rPr lang="zh-CN" altLang="en-US"/>
              <a:t>2023/3/20</a:t>
            </a:fld>
            <a:endParaRPr lang="zh-CN" altLang="en-US"/>
          </a:p>
        </p:txBody>
      </p:sp>
      <p:sp>
        <p:nvSpPr>
          <p:cNvPr id="42" name="页脚占位符"/>
          <p:cNvSpPr>
            <a:spLocks noGrp="1"/>
          </p:cNvSpPr>
          <p:nvPr>
            <p:ph type="ftr" idx="11"/>
          </p:nvPr>
        </p:nvSpPr>
        <p:spPr>
          <a:xfrm>
            <a:off x="4038600" y="6356349"/>
            <a:ext cx="4114800" cy="365125"/>
          </a:xfrm>
          <a:prstGeom prst="rect">
            <a:avLst/>
          </a:prstGeom>
        </p:spPr>
        <p:txBody>
          <a:bodyPr/>
          <a:lstStyle>
            <a:lvl1pPr marL="0" indent="0" defTabSz="914400" fontAlgn="auto" hangingPunct="1">
              <a:defRPr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defRPr>
            </a:lvl1pPr>
          </a:lstStyle>
          <a:p>
            <a:pPr marL="0" indent="0"/>
            <a:endParaRPr lang="zh-CN" altLang="en-US"/>
          </a:p>
        </p:txBody>
      </p:sp>
      <p:sp>
        <p:nvSpPr>
          <p:cNvPr id="43" name="编号占位符"/>
          <p:cNvSpPr>
            <a:spLocks noGrp="1"/>
          </p:cNvSpPr>
          <p:nvPr>
            <p:ph type="sldNum" idx="12"/>
          </p:nvPr>
        </p:nvSpPr>
        <p:spPr>
          <a:xfrm>
            <a:off x="8610600" y="6356349"/>
            <a:ext cx="2743200" cy="365125"/>
          </a:xfrm>
          <a:prstGeom prst="rect">
            <a:avLst/>
          </a:prstGeom>
        </p:spPr>
        <p:txBody>
          <a:bodyPr/>
          <a:lstStyle>
            <a:lvl1pPr marL="0" indent="0" defTabSz="914400" fontAlgn="auto" hangingPunct="1">
              <a:defRPr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defRPr>
            </a:lvl1pPr>
          </a:lstStyle>
          <a:p>
            <a:pPr marL="0" indent="0"/>
            <a:fld id="{CAD2D6BD-DE1B-4B5F-8B41-2702339687B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标题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defTabSz="914400" fontAlgn="auto" hangingPunct="1">
              <a:defRPr sz="3200"/>
            </a:lvl1pPr>
          </a:lstStyle>
          <a:p>
            <a:pPr marL="0" indent="0"/>
            <a:r>
              <a:rPr lang="zh-CN" altLang="en-US"/>
              <a:t>单击此处编辑母版标题样式</a:t>
            </a:r>
          </a:p>
        </p:txBody>
      </p:sp>
      <p:sp>
        <p:nvSpPr>
          <p:cNvPr id="45" name="内容占位符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228600" indent="-228600" defTabSz="914400" fontAlgn="auto" hangingPunct="1">
              <a:defRPr sz="3200"/>
            </a:lvl1pPr>
            <a:lvl2pPr marL="685800" indent="-228600" defTabSz="914400" fontAlgn="auto" hangingPunct="1">
              <a:defRPr sz="2800"/>
            </a:lvl2pPr>
            <a:lvl3pPr marL="1143000" indent="-228600" defTabSz="914400" fontAlgn="auto" hangingPunct="1">
              <a:defRPr sz="2400"/>
            </a:lvl3pPr>
            <a:lvl4pPr marL="1600200" indent="-228600" defTabSz="914400" fontAlgn="auto" hangingPunct="1">
              <a:defRPr sz="2000"/>
            </a:lvl4pPr>
            <a:lvl5pPr marL="2057400" indent="-228600" defTabSz="914400" fontAlgn="auto" hangingPunct="1">
              <a:defRPr sz="2000"/>
            </a:lvl5pPr>
          </a:lstStyle>
          <a:p>
            <a:pPr marL="228600" indent="-228600"/>
            <a:r>
              <a:rPr lang="zh-CN" altLang="en-US"/>
              <a:t>单击此处编辑母版文本样式</a:t>
            </a:r>
            <a:endParaRPr lang="en-US" altLang="zh-CN"/>
          </a:p>
          <a:p>
            <a:pPr marL="685800" lvl="1" indent="-228600"/>
            <a:r>
              <a:rPr lang="zh-CN" altLang="en-US"/>
              <a:t>第二级</a:t>
            </a:r>
            <a:endParaRPr lang="en-US" altLang="zh-CN"/>
          </a:p>
          <a:p>
            <a:pPr marL="1143000" lvl="2" indent="-228600"/>
            <a:r>
              <a:rPr lang="zh-CN" altLang="en-US"/>
              <a:t>第三级</a:t>
            </a:r>
            <a:endParaRPr lang="en-US" altLang="zh-CN"/>
          </a:p>
          <a:p>
            <a:pPr marL="1600200" lvl="3" indent="-228600"/>
            <a:r>
              <a:rPr lang="zh-CN" altLang="en-US"/>
              <a:t>第四级</a:t>
            </a:r>
            <a:endParaRPr lang="en-US" altLang="zh-CN"/>
          </a:p>
          <a:p>
            <a:pPr marL="2057400" lvl="4" indent="-228600"/>
            <a:r>
              <a:rPr lang="zh-CN" altLang="en-US"/>
              <a:t>第五级</a:t>
            </a:r>
          </a:p>
        </p:txBody>
      </p:sp>
      <p:sp>
        <p:nvSpPr>
          <p:cNvPr id="46" name="文本"/>
          <p:cNvSpPr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7"/>
          </a:xfrm>
          <a:prstGeom prst="rect">
            <a:avLst/>
          </a:prstGeom>
        </p:spPr>
        <p:txBody>
          <a:bodyPr/>
          <a:lstStyle>
            <a:lvl1pPr marL="0" indent="0" defTabSz="914400" fontAlgn="auto" hangingPunct="1">
              <a:buNone/>
              <a:defRPr sz="1600"/>
            </a:lvl1pPr>
            <a:lvl2pPr marL="457200" indent="0" defTabSz="914400" fontAlgn="auto" hangingPunct="1">
              <a:buNone/>
              <a:defRPr sz="1400"/>
            </a:lvl2pPr>
            <a:lvl3pPr marL="914400" indent="0" defTabSz="914400" fontAlgn="auto" hangingPunct="1">
              <a:buNone/>
              <a:defRPr sz="1200"/>
            </a:lvl3pPr>
            <a:lvl4pPr marL="1371600" indent="0" defTabSz="914400" fontAlgn="auto" hangingPunct="1">
              <a:buNone/>
              <a:defRPr sz="1000"/>
            </a:lvl4pPr>
            <a:lvl5pPr marL="1828800" indent="0" defTabSz="914400" fontAlgn="auto" hangingPunct="1">
              <a:buNone/>
              <a:defRPr sz="1000"/>
            </a:lvl5pPr>
            <a:lvl6pPr marL="2286000" indent="0" defTabSz="914400" fontAlgn="auto" hangingPunct="1">
              <a:buNone/>
              <a:defRPr sz="1000"/>
            </a:lvl6pPr>
            <a:lvl7pPr marL="2743200" indent="0" defTabSz="914400" fontAlgn="auto" hangingPunct="1">
              <a:buNone/>
              <a:defRPr sz="1000"/>
            </a:lvl7pPr>
            <a:lvl8pPr marL="3200400" indent="0" defTabSz="914400" fontAlgn="auto" hangingPunct="1">
              <a:buNone/>
              <a:defRPr sz="1000"/>
            </a:lvl8pPr>
            <a:lvl9pPr marL="3200400" indent="0" defTabSz="914400" fontAlgn="auto" hangingPunct="1">
              <a:buNone/>
              <a:defRPr sz="1000"/>
            </a:lvl9pPr>
          </a:lstStyle>
          <a:p>
            <a:pPr marL="0" indent="0"/>
            <a:r>
              <a:rPr lang="zh-CN" altLang="en-US"/>
              <a:t>单击此处编辑母版文本样式</a:t>
            </a:r>
          </a:p>
        </p:txBody>
      </p:sp>
      <p:sp>
        <p:nvSpPr>
          <p:cNvPr id="47" name="日期占位符"/>
          <p:cNvSpPr>
            <a:spLocks noGrp="1"/>
          </p:cNvSpPr>
          <p:nvPr>
            <p:ph type="dt" idx="10"/>
          </p:nvPr>
        </p:nvSpPr>
        <p:spPr>
          <a:xfrm>
            <a:off x="838200" y="6356349"/>
            <a:ext cx="2743200" cy="365125"/>
          </a:xfrm>
          <a:prstGeom prst="rect">
            <a:avLst/>
          </a:prstGeom>
        </p:spPr>
        <p:txBody>
          <a:bodyPr/>
          <a:lstStyle>
            <a:lvl1pPr marL="0" indent="0" defTabSz="914400" fontAlgn="auto" hangingPunct="1">
              <a:defRPr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defRPr>
            </a:lvl1pPr>
          </a:lstStyle>
          <a:p>
            <a:pPr marL="0" indent="0"/>
            <a:fld id="{CAD2D6BD-DE1B-4B5F-8B41-2702339687B9}" type="datetime5">
              <a:rPr lang="zh-CN" altLang="en-US"/>
              <a:t>2023/3/20</a:t>
            </a:fld>
            <a:endParaRPr lang="zh-CN" altLang="en-US"/>
          </a:p>
        </p:txBody>
      </p:sp>
      <p:sp>
        <p:nvSpPr>
          <p:cNvPr id="48" name="页脚占位符"/>
          <p:cNvSpPr>
            <a:spLocks noGrp="1"/>
          </p:cNvSpPr>
          <p:nvPr>
            <p:ph type="ftr" idx="11"/>
          </p:nvPr>
        </p:nvSpPr>
        <p:spPr>
          <a:xfrm>
            <a:off x="4038600" y="6356349"/>
            <a:ext cx="4114800" cy="365125"/>
          </a:xfrm>
          <a:prstGeom prst="rect">
            <a:avLst/>
          </a:prstGeom>
        </p:spPr>
        <p:txBody>
          <a:bodyPr/>
          <a:lstStyle>
            <a:lvl1pPr marL="0" indent="0" defTabSz="914400" fontAlgn="auto" hangingPunct="1">
              <a:defRPr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defRPr>
            </a:lvl1pPr>
          </a:lstStyle>
          <a:p>
            <a:pPr marL="0" indent="0"/>
            <a:endParaRPr lang="zh-CN" altLang="en-US"/>
          </a:p>
        </p:txBody>
      </p:sp>
      <p:sp>
        <p:nvSpPr>
          <p:cNvPr id="49" name="编号占位符"/>
          <p:cNvSpPr>
            <a:spLocks noGrp="1"/>
          </p:cNvSpPr>
          <p:nvPr>
            <p:ph type="sldNum" idx="12"/>
          </p:nvPr>
        </p:nvSpPr>
        <p:spPr>
          <a:xfrm>
            <a:off x="8610600" y="6356349"/>
            <a:ext cx="2743200" cy="365125"/>
          </a:xfrm>
          <a:prstGeom prst="rect">
            <a:avLst/>
          </a:prstGeom>
        </p:spPr>
        <p:txBody>
          <a:bodyPr/>
          <a:lstStyle>
            <a:lvl1pPr marL="0" indent="0" defTabSz="914400" fontAlgn="auto" hangingPunct="1">
              <a:defRPr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defRPr>
            </a:lvl1pPr>
          </a:lstStyle>
          <a:p>
            <a:pPr marL="0" indent="0"/>
            <a:fld id="{CAD2D6BD-DE1B-4B5F-8B41-2702339687B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标题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defTabSz="914400" fontAlgn="auto" hangingPunct="1">
              <a:defRPr sz="3200"/>
            </a:lvl1pPr>
          </a:lstStyle>
          <a:p>
            <a:pPr marL="0" indent="0"/>
            <a:r>
              <a:rPr lang="zh-CN" altLang="en-US"/>
              <a:t>单击此处编辑母版标题样式</a:t>
            </a:r>
          </a:p>
        </p:txBody>
      </p:sp>
      <p:sp>
        <p:nvSpPr>
          <p:cNvPr id="51" name="图片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2" name="文本"/>
          <p:cNvSpPr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7"/>
          </a:xfrm>
          <a:prstGeom prst="rect">
            <a:avLst/>
          </a:prstGeom>
        </p:spPr>
        <p:txBody>
          <a:bodyPr/>
          <a:lstStyle>
            <a:lvl1pPr marL="0" indent="0" defTabSz="914400" fontAlgn="auto" hangingPunct="1">
              <a:buNone/>
              <a:defRPr sz="1600"/>
            </a:lvl1pPr>
            <a:lvl2pPr marL="457200" indent="0" defTabSz="914400" fontAlgn="auto" hangingPunct="1">
              <a:buNone/>
              <a:defRPr sz="1400"/>
            </a:lvl2pPr>
            <a:lvl3pPr marL="914400" indent="0" defTabSz="914400" fontAlgn="auto" hangingPunct="1">
              <a:buNone/>
              <a:defRPr sz="1200"/>
            </a:lvl3pPr>
            <a:lvl4pPr marL="1371600" indent="0" defTabSz="914400" fontAlgn="auto" hangingPunct="1">
              <a:buNone/>
              <a:defRPr sz="1000"/>
            </a:lvl4pPr>
            <a:lvl5pPr marL="1828800" indent="0" defTabSz="914400" fontAlgn="auto" hangingPunct="1">
              <a:buNone/>
              <a:defRPr sz="1000"/>
            </a:lvl5pPr>
            <a:lvl6pPr marL="2286000" indent="0" defTabSz="914400" fontAlgn="auto" hangingPunct="1">
              <a:buNone/>
              <a:defRPr sz="1000"/>
            </a:lvl6pPr>
            <a:lvl7pPr marL="2743200" indent="0" defTabSz="914400" fontAlgn="auto" hangingPunct="1">
              <a:buNone/>
              <a:defRPr sz="1000"/>
            </a:lvl7pPr>
            <a:lvl8pPr marL="3200400" indent="0" defTabSz="914400" fontAlgn="auto" hangingPunct="1">
              <a:buNone/>
              <a:defRPr sz="1000"/>
            </a:lvl8pPr>
            <a:lvl9pPr marL="3200400" indent="0" defTabSz="914400" fontAlgn="auto" hangingPunct="1">
              <a:buNone/>
              <a:defRPr sz="1000"/>
            </a:lvl9pPr>
          </a:lstStyle>
          <a:p>
            <a:pPr marL="0" indent="0"/>
            <a:r>
              <a:rPr lang="zh-CN" altLang="en-US"/>
              <a:t>单击此处编辑母版文本样式</a:t>
            </a:r>
          </a:p>
        </p:txBody>
      </p:sp>
      <p:sp>
        <p:nvSpPr>
          <p:cNvPr id="53" name="日期占位符"/>
          <p:cNvSpPr>
            <a:spLocks noGrp="1"/>
          </p:cNvSpPr>
          <p:nvPr>
            <p:ph type="dt" idx="10"/>
          </p:nvPr>
        </p:nvSpPr>
        <p:spPr>
          <a:xfrm>
            <a:off x="838200" y="6356349"/>
            <a:ext cx="2743200" cy="365125"/>
          </a:xfrm>
          <a:prstGeom prst="rect">
            <a:avLst/>
          </a:prstGeom>
        </p:spPr>
        <p:txBody>
          <a:bodyPr/>
          <a:lstStyle>
            <a:lvl1pPr marL="0" indent="0" defTabSz="914400" fontAlgn="auto" hangingPunct="1">
              <a:defRPr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defRPr>
            </a:lvl1pPr>
          </a:lstStyle>
          <a:p>
            <a:pPr marL="0" indent="0"/>
            <a:fld id="{CAD2D6BD-DE1B-4B5F-8B41-2702339687B9}" type="datetime5">
              <a:rPr lang="zh-CN" altLang="en-US"/>
              <a:t>2023/3/20</a:t>
            </a:fld>
            <a:endParaRPr lang="zh-CN" altLang="en-US"/>
          </a:p>
        </p:txBody>
      </p:sp>
      <p:sp>
        <p:nvSpPr>
          <p:cNvPr id="54" name="页脚占位符"/>
          <p:cNvSpPr>
            <a:spLocks noGrp="1"/>
          </p:cNvSpPr>
          <p:nvPr>
            <p:ph type="ftr" idx="11"/>
          </p:nvPr>
        </p:nvSpPr>
        <p:spPr>
          <a:xfrm>
            <a:off x="4038600" y="6356349"/>
            <a:ext cx="4114800" cy="365125"/>
          </a:xfrm>
          <a:prstGeom prst="rect">
            <a:avLst/>
          </a:prstGeom>
        </p:spPr>
        <p:txBody>
          <a:bodyPr/>
          <a:lstStyle>
            <a:lvl1pPr marL="0" indent="0" defTabSz="914400" fontAlgn="auto" hangingPunct="1">
              <a:defRPr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defRPr>
            </a:lvl1pPr>
          </a:lstStyle>
          <a:p>
            <a:pPr marL="0" indent="0"/>
            <a:endParaRPr lang="zh-CN" altLang="en-US"/>
          </a:p>
        </p:txBody>
      </p:sp>
      <p:sp>
        <p:nvSpPr>
          <p:cNvPr id="55" name="编号占位符"/>
          <p:cNvSpPr>
            <a:spLocks noGrp="1"/>
          </p:cNvSpPr>
          <p:nvPr>
            <p:ph type="sldNum" idx="12"/>
          </p:nvPr>
        </p:nvSpPr>
        <p:spPr>
          <a:xfrm>
            <a:off x="8610600" y="6356349"/>
            <a:ext cx="2743200" cy="365125"/>
          </a:xfrm>
          <a:prstGeom prst="rect">
            <a:avLst/>
          </a:prstGeom>
        </p:spPr>
        <p:txBody>
          <a:bodyPr/>
          <a:lstStyle>
            <a:lvl1pPr marL="0" indent="0" defTabSz="914400" fontAlgn="auto" hangingPunct="1">
              <a:defRPr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defRPr>
            </a:lvl1pPr>
          </a:lstStyle>
          <a:p>
            <a:pPr marL="0" indent="0"/>
            <a:fld id="{CAD2D6BD-DE1B-4B5F-8B41-2702339687B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>
            <a:alphaModFix amt="3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56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rmAutofit/>
          </a:bodyPr>
          <a:lstStyle/>
          <a:p>
            <a:r>
              <a:rPr lang="zh-CN" altLang="en-US"/>
              <a:t>单击此处编辑母版文本样式</a:t>
            </a:r>
            <a:endParaRPr lang="en-US" altLang="zh-CN"/>
          </a:p>
          <a:p>
            <a:pPr lvl="1"/>
            <a:r>
              <a:rPr lang="zh-CN" altLang="en-US"/>
              <a:t>第二级</a:t>
            </a:r>
            <a:endParaRPr lang="en-US" altLang="zh-CN"/>
          </a:p>
          <a:p>
            <a:pPr lvl="2"/>
            <a:r>
              <a:rPr lang="zh-CN" altLang="en-US"/>
              <a:t>第三级</a:t>
            </a:r>
            <a:endParaRPr lang="en-US" altLang="zh-CN"/>
          </a:p>
          <a:p>
            <a:pPr lvl="3"/>
            <a:r>
              <a:rPr lang="zh-CN" altLang="en-US"/>
              <a:t>第四级</a:t>
            </a:r>
            <a:endParaRPr lang="en-US" altLang="zh-CN"/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"/>
          <p:cNvSpPr>
            <a:spLocks noGrp="1"/>
          </p:cNvSpPr>
          <p:nvPr>
            <p:ph type="dt" idx="2"/>
          </p:nvPr>
        </p:nvSpPr>
        <p:spPr>
          <a:xfrm>
            <a:off x="838200" y="6356349"/>
            <a:ext cx="2743200" cy="36512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noAutofit/>
          </a:bodyPr>
          <a:lstStyle>
            <a:lvl1pPr algn="l" defTabSz="914400" fontAlgn="base" hangingPunct="0">
              <a:defRPr sz="1200">
                <a:solidFill>
                  <a:srgbClr val="898989"/>
                </a:solidFill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defRPr>
            </a:lvl1pPr>
          </a:lstStyle>
          <a:p>
            <a:fld id="{CAD2D6BD-DE1B-4B5F-8B41-2702339687B9}" type="datetime5">
              <a:rPr lang="zh-CN" altLang="en-US"/>
              <a:t>2023/3/20</a:t>
            </a:fld>
            <a:endParaRPr lang="zh-CN" altLang="en-US"/>
          </a:p>
        </p:txBody>
      </p:sp>
      <p:sp>
        <p:nvSpPr>
          <p:cNvPr id="5" name="页脚占位符"/>
          <p:cNvSpPr>
            <a:spLocks noGrp="1"/>
          </p:cNvSpPr>
          <p:nvPr>
            <p:ph type="ftr" idx="3"/>
          </p:nvPr>
        </p:nvSpPr>
        <p:spPr>
          <a:xfrm>
            <a:off x="4038600" y="6356349"/>
            <a:ext cx="4114800" cy="36512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noAutofit/>
          </a:bodyPr>
          <a:lstStyle>
            <a:lvl1pPr algn="ctr" defTabSz="914400" fontAlgn="base" hangingPunct="0">
              <a:defRPr sz="1200">
                <a:solidFill>
                  <a:srgbClr val="898989"/>
                </a:solidFill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编号占位符"/>
          <p:cNvSpPr>
            <a:spLocks noGrp="1"/>
          </p:cNvSpPr>
          <p:nvPr>
            <p:ph type="sldNum" idx="4"/>
          </p:nvPr>
        </p:nvSpPr>
        <p:spPr>
          <a:xfrm>
            <a:off x="8610600" y="6356349"/>
            <a:ext cx="2743200" cy="36512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noAutofit/>
          </a:bodyPr>
          <a:lstStyle>
            <a:lvl1pPr algn="r" defTabSz="914400" fontAlgn="base" hangingPunct="0">
              <a:defRPr sz="1200">
                <a:solidFill>
                  <a:srgbClr val="898989"/>
                </a:solidFill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defRPr>
            </a:lvl1pPr>
          </a:lstStyle>
          <a:p>
            <a:fld id="{CAD2D6BD-DE1B-4B5F-8B41-2702339687B9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7" name="图片" descr="字体  标志2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4144645" cy="79692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indent="0" algn="l" defTabSz="914400" eaLnBrk="1" fontAlgn="auto" latinLnBrk="0" hangingPunct="1">
        <a:lnSpc>
          <a:spcPct val="90000"/>
        </a:lnSpc>
        <a:spcBef>
          <a:spcPts val="0"/>
        </a:spcBef>
        <a:buNone/>
        <a:defRPr sz="4400" kern="1200">
          <a:solidFill>
            <a:schemeClr val="tx1"/>
          </a:solidFill>
          <a:latin typeface="Calibri" panose="020F0502020204030204" charset="0"/>
          <a:ea typeface="微软雅黑" panose="020B0503020204020204" charset="-122"/>
          <a:cs typeface="Calibri" panose="020F0502020204030204" charset="0"/>
        </a:defRPr>
      </a:lvl1pPr>
    </p:titleStyle>
    <p:bodyStyle>
      <a:lvl1pPr marL="228600" indent="-228600" algn="l" defTabSz="914400" eaLnBrk="1" fontAlgn="auto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charset="0"/>
          <a:ea typeface="微软雅黑" panose="020B0503020204020204" charset="-122"/>
          <a:cs typeface="Calibri" panose="020F0502020204030204" charset="0"/>
        </a:defRPr>
      </a:lvl1pPr>
      <a:lvl2pPr marL="6858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charset="0"/>
          <a:ea typeface="微软雅黑" panose="020B0503020204020204" charset="-122"/>
          <a:cs typeface="Calibri" panose="020F0502020204030204" charset="0"/>
        </a:defRPr>
      </a:lvl2pPr>
      <a:lvl3pPr marL="11430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charset="0"/>
          <a:ea typeface="微软雅黑" panose="020B0503020204020204" charset="-122"/>
          <a:cs typeface="Calibri" panose="020F0502020204030204" charset="0"/>
        </a:defRPr>
      </a:lvl3pPr>
      <a:lvl4pPr marL="16002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charset="0"/>
          <a:ea typeface="微软雅黑" panose="020B0503020204020204" charset="-122"/>
          <a:cs typeface="Calibri" panose="020F0502020204030204" charset="0"/>
        </a:defRPr>
      </a:lvl4pPr>
      <a:lvl5pPr marL="20574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charset="0"/>
          <a:ea typeface="微软雅黑" panose="020B0503020204020204" charset="-122"/>
          <a:cs typeface="Calibri" panose="020F0502020204030204" charset="0"/>
        </a:defRPr>
      </a:lvl5pPr>
      <a:lvl6pPr marL="25146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charset="0"/>
          <a:ea typeface="微软雅黑" panose="020B0503020204020204" charset="-122"/>
          <a:cs typeface="Calibri" panose="020F0502020204030204" charset="0"/>
        </a:defRPr>
      </a:lvl6pPr>
      <a:lvl7pPr marL="29718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charset="0"/>
          <a:ea typeface="微软雅黑" panose="020B0503020204020204" charset="-122"/>
          <a:cs typeface="Calibri" panose="020F0502020204030204" charset="0"/>
        </a:defRPr>
      </a:lvl7pPr>
      <a:lvl8pPr marL="34290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charset="0"/>
          <a:ea typeface="微软雅黑" panose="020B0503020204020204" charset="-122"/>
          <a:cs typeface="Calibri" panose="020F0502020204030204" charset="0"/>
        </a:defRPr>
      </a:lvl8pPr>
      <a:lvl9pPr marL="34290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charset="0"/>
          <a:ea typeface="微软雅黑" panose="020B0503020204020204" charset="-122"/>
          <a:cs typeface="Calibri" panose="020F0502020204030204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file:///G:\&#24037;&#21830;&#31649;&#29702;&#19987;&#19994;&#32508;&#21512;&#23454;&#36341;&#29615;&#33410;&#24320;&#39064;&#65288;22.9&#65289;\&#24037;&#21830;&#26412;&#31185;&#35770;&#25991;&#33539;&#25991;1.doc" TargetMode="External"/><Relationship Id="rId3" Type="http://schemas.openxmlformats.org/officeDocument/2006/relationships/hyperlink" Target="&#23425;&#22799;&#24320;&#25918;&#22823;&#23398;&#27605;&#19994;&#35770;&#25991;&#36873;&#39064;&#30003;&#35831;&#34920;.doc" TargetMode="External"/><Relationship Id="rId7" Type="http://schemas.openxmlformats.org/officeDocument/2006/relationships/hyperlink" Target="http://ycfwzx.nxtvu.edu.cn/xzzx.ht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&#31038;&#20250;&#23454;&#36341;&#32771;&#26680;&#34920;.doc" TargetMode="External"/><Relationship Id="rId5" Type="http://schemas.openxmlformats.org/officeDocument/2006/relationships/hyperlink" Target="&#27605;&#19994;&#35770;&#25991;&#35780;&#23457;&#34920;.doc" TargetMode="External"/><Relationship Id="rId4" Type="http://schemas.openxmlformats.org/officeDocument/2006/relationships/hyperlink" Target="&#22269;&#23478;&#24320;&#25918;&#22823;&#23398;&#27605;&#19994;&#35774;&#35745;&#65288;&#35770;&#25991;&#65289;&#25351;&#23548;&#35760;&#24405;&#34920;.doc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file:///\\HWSH\Linux-disk\&#24320;&#39064;&#65288;2021.3.19\&#23425;&#22799;&#24320;&#25918;&#22823;&#23398;&#27605;&#19994;&#35770;&#25991;&#36873;&#39064;&#30003;&#35831;&#34920;.doc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G:\&#24037;&#21830;&#31649;&#29702;&#19987;&#19994;&#32508;&#21512;&#23454;&#36341;&#29615;&#33410;&#24320;&#39064;&#65288;22.9&#65289;\&#23425;&#22799;&#24320;&#25918;&#22823;&#23398;&#27605;&#19994;&#35770;&#25991;&#36873;&#39064;&#30003;&#35831;&#34920;.doc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file:///G:\&#24037;&#21830;&#31649;&#29702;&#19987;&#19994;&#32508;&#21512;&#23454;&#36341;&#29615;&#33410;&#24320;&#39064;&#65288;22.9&#65289;\&#27605;&#19994;&#35770;&#25991;&#35780;&#23457;&#34920;.doc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G:\&#24037;&#21830;&#31649;&#29702;&#19987;&#19994;&#32508;&#21512;&#23454;&#36341;&#29615;&#33410;&#24320;&#39064;&#65288;22.9&#65289;\&#22269;&#23478;&#24320;&#25918;&#22823;&#23398;%20&#22823;&#23398;&#27605;&#19994;&#35774;&#35745;&#65288;&#35770;&#25991;&#65289;&#25351;&#23548;&#35760;&#24405;&#34920;.doc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file:///G:\&#24037;&#21830;&#31649;&#29702;&#19987;&#19994;&#32508;&#21512;&#23454;&#36341;&#29615;&#33410;&#24320;&#39064;&#65288;22.9&#65289;\&#31038;&#20250;&#23454;&#36341;&#32771;&#26680;&#34920;.doc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&#26412;&#31185;&#35770;&#25991;&#26684;&#24335;&#65288;&#31034;&#33539;&#65289;.doc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&#24037;&#21830;&#26412;&#31185;&#35770;&#25991;&#33539;&#25991;1.doc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file:///G:\&#24037;&#21830;&#31649;&#29702;&#19987;&#19994;&#32508;&#21512;&#23454;&#36341;&#29615;&#33410;&#24320;&#39064;&#65288;22.9&#65289;\&#26412;&#31185;&#35770;&#25991;&#26684;&#24335;&#65288;&#31034;&#33539;&#65289;.doc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图片" descr="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209146" cy="680783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77" name="标题"/>
          <p:cNvSpPr>
            <a:spLocks noGrp="1"/>
          </p:cNvSpPr>
          <p:nvPr>
            <p:ph type="ctrTitle"/>
          </p:nvPr>
        </p:nvSpPr>
        <p:spPr>
          <a:xfrm>
            <a:off x="0" y="927735"/>
            <a:ext cx="12192000" cy="230949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微软雅黑" panose="020B0503020204020204" charset="-122"/>
              </a:rPr>
              <a:t>开放教育实践环节论文开题</a:t>
            </a:r>
            <a:br>
              <a:rPr lang="zh-CN" altLang="en-US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微软雅黑" panose="020B0503020204020204" charset="-122"/>
              </a:rPr>
            </a:br>
            <a:r>
              <a:rPr lang="zh-CN" altLang="en-US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微软雅黑" panose="020B0503020204020204" charset="-122"/>
              </a:rPr>
              <a:t>工商管理专业</a:t>
            </a:r>
          </a:p>
        </p:txBody>
      </p:sp>
      <p:pic>
        <p:nvPicPr>
          <p:cNvPr id="78" name="图片" descr="二维码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02022" y="5731393"/>
            <a:ext cx="966470" cy="96710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79" name="图片" descr="校训-白色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325860" y="107315"/>
            <a:ext cx="742315" cy="162814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80" name="图片" descr="字体  标志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9235" y="262890"/>
            <a:ext cx="4144645" cy="79692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81" name="矩形"/>
          <p:cNvSpPr/>
          <p:nvPr/>
        </p:nvSpPr>
        <p:spPr>
          <a:xfrm>
            <a:off x="2943860" y="3477260"/>
            <a:ext cx="6303645" cy="57721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200" b="1" i="0" u="none" strike="noStrike" kern="1200" cap="none" spc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主讲人    任丽红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内容占位符"/>
          <p:cNvSpPr>
            <a:spLocks noGrp="1"/>
          </p:cNvSpPr>
          <p:nvPr>
            <p:ph idx="1"/>
          </p:nvPr>
        </p:nvSpPr>
        <p:spPr>
          <a:xfrm>
            <a:off x="857250" y="1139825"/>
            <a:ext cx="10515600" cy="353695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</a:rPr>
              <a:t>（三）认真准备并按时参加毕业论文答辩</a:t>
            </a:r>
            <a:endParaRPr lang="en-US" altLang="zh-CN">
              <a:solidFill>
                <a:srgbClr val="FF0000"/>
              </a:solidFill>
              <a:latin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>
                <a:latin typeface="微软雅黑" panose="020B0503020204020204" charset="-122"/>
              </a:rPr>
              <a:t>  1</a:t>
            </a:r>
            <a:r>
              <a:rPr lang="zh-CN" altLang="en-US">
                <a:latin typeface="微软雅黑" panose="020B0503020204020204" charset="-122"/>
              </a:rPr>
              <a:t>、了解论文答辩的流程；</a:t>
            </a:r>
            <a:endParaRPr lang="en-US" altLang="zh-CN">
              <a:latin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>
                <a:latin typeface="微软雅黑" panose="020B0503020204020204" charset="-122"/>
              </a:rPr>
              <a:t>  2</a:t>
            </a:r>
            <a:r>
              <a:rPr lang="zh-CN" altLang="en-US">
                <a:latin typeface="微软雅黑" panose="020B0503020204020204" charset="-122"/>
              </a:rPr>
              <a:t>、熟悉论文写作的主要内容；</a:t>
            </a:r>
            <a:endParaRPr lang="en-US" altLang="zh-CN">
              <a:latin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>
                <a:latin typeface="微软雅黑" panose="020B0503020204020204" charset="-122"/>
              </a:rPr>
              <a:t>  3</a:t>
            </a:r>
            <a:r>
              <a:rPr lang="zh-CN" altLang="en-US">
                <a:latin typeface="微软雅黑" panose="020B0503020204020204" charset="-122"/>
              </a:rPr>
              <a:t>、认真准备并回答答辩教师提出的问题。</a:t>
            </a:r>
            <a:endParaRPr lang="en-US" altLang="zh-CN">
              <a:latin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zh-CN" altLang="en-US">
              <a:latin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内容占位符"/>
          <p:cNvSpPr>
            <a:spLocks noGrp="1"/>
          </p:cNvSpPr>
          <p:nvPr>
            <p:ph idx="1"/>
          </p:nvPr>
        </p:nvSpPr>
        <p:spPr>
          <a:xfrm>
            <a:off x="838200" y="1006475"/>
            <a:ext cx="10515600" cy="5490578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>
                <a:latin typeface="微软雅黑" panose="020B0503020204020204" charset="-122"/>
              </a:rPr>
              <a:t>    </a:t>
            </a:r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</a:rPr>
              <a:t>（四）综合实践环节档案的整理</a:t>
            </a:r>
            <a:endParaRPr lang="en-US" altLang="zh-CN">
              <a:solidFill>
                <a:srgbClr val="FF0000"/>
              </a:solidFill>
              <a:latin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>
                <a:latin typeface="微软雅黑" panose="020B0503020204020204" charset="-122"/>
              </a:rPr>
              <a:t>     1</a:t>
            </a:r>
            <a:r>
              <a:rPr lang="zh-CN" altLang="en-US">
                <a:latin typeface="微软雅黑" panose="020B0503020204020204" charset="-122"/>
              </a:rPr>
              <a:t>、本科学员，论文一稿、二稿</a:t>
            </a:r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</a:rPr>
              <a:t>（带批注）</a:t>
            </a:r>
            <a:r>
              <a:rPr lang="zh-CN" altLang="en-US">
                <a:latin typeface="微软雅黑" panose="020B0503020204020204" charset="-122"/>
              </a:rPr>
              <a:t>及定稿各打印一份。</a:t>
            </a:r>
            <a:r>
              <a:rPr lang="en-US" altLang="zh-CN">
                <a:latin typeface="微软雅黑" panose="020B0503020204020204" charset="-122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>
                <a:latin typeface="微软雅黑" panose="020B0503020204020204" charset="-122"/>
              </a:rPr>
              <a:t>   2</a:t>
            </a:r>
            <a:r>
              <a:rPr lang="zh-CN" altLang="en-US">
                <a:latin typeface="微软雅黑" panose="020B0503020204020204" charset="-122"/>
              </a:rPr>
              <a:t>、填写的相关表格，包括</a:t>
            </a:r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  <a:hlinkClick r:id="rId3" action="ppaction://hlinkfile"/>
              </a:rPr>
              <a:t>毕业论文（毕业设计）选题申请表</a:t>
            </a:r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</a:rPr>
              <a:t>、</a:t>
            </a:r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  <a:hlinkClick r:id="rId4" action="ppaction://hlinkfile"/>
              </a:rPr>
              <a:t>毕业论文（毕业设计）指导记录表</a:t>
            </a:r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</a:rPr>
              <a:t>、</a:t>
            </a:r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  <a:hlinkClick r:id="rId5" action="ppaction://hlinkfile"/>
              </a:rPr>
              <a:t>毕业论文（毕业设计）评审表</a:t>
            </a:r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</a:rPr>
              <a:t>、</a:t>
            </a:r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  <a:hlinkClick r:id="rId6" action="ppaction://hlinkfile"/>
              </a:rPr>
              <a:t>社会实践考核表</a:t>
            </a:r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</a:rPr>
              <a:t>。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</a:rPr>
              <a:t>(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hlinkClick r:id="rId7"/>
              </a:rPr>
              <a:t>宁夏开放大学远程学习支持服务中心主页下载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</a:rPr>
              <a:t>）</a:t>
            </a:r>
            <a:endParaRPr lang="en-US" altLang="zh-CN">
              <a:solidFill>
                <a:schemeClr val="tx1"/>
              </a:solidFill>
              <a:latin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>
                <a:latin typeface="微软雅黑" panose="020B0503020204020204" charset="-122"/>
                <a:hlinkClick r:id="rId8"/>
              </a:rPr>
              <a:t>http://ycfwzx.nxtvu.edu.cn/xzzx.htm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内容占位符"/>
          <p:cNvSpPr>
            <a:spLocks noGrp="1"/>
          </p:cNvSpPr>
          <p:nvPr>
            <p:ph idx="1"/>
          </p:nvPr>
        </p:nvSpPr>
        <p:spPr>
          <a:xfrm>
            <a:off x="828675" y="1044575"/>
            <a:ext cx="10515600" cy="4351337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/>
              <a:t>     </a:t>
            </a:r>
            <a:r>
              <a:rPr lang="zh-CN" altLang="en-US">
                <a:solidFill>
                  <a:srgbClr val="FF0000"/>
                </a:solidFill>
              </a:rPr>
              <a:t>（五）学生毕业论文撰写过程须知</a:t>
            </a:r>
            <a:endParaRPr lang="en-US" altLang="zh-CN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/>
              <a:t>        1</a:t>
            </a:r>
            <a:r>
              <a:rPr lang="zh-CN" altLang="en-US"/>
              <a:t>、学员应根据本专业培养目标，选择自己感兴趣的问题填写</a:t>
            </a:r>
            <a:r>
              <a:rPr lang="zh-CN" altLang="en-US">
                <a:solidFill>
                  <a:srgbClr val="FF0000"/>
                </a:solidFill>
                <a:hlinkClick r:id="rId3" action="ppaction://hlinkfile"/>
              </a:rPr>
              <a:t>《</a:t>
            </a:r>
            <a:r>
              <a:rPr lang="zh-CN" altLang="en-US">
                <a:solidFill>
                  <a:srgbClr val="FF0000"/>
                </a:solidFill>
                <a:hlinkClick r:id="rId4" action="ppaction://hlinkfile"/>
              </a:rPr>
              <a:t>宁夏开放大学开放教育毕业论文选题申请表</a:t>
            </a:r>
            <a:r>
              <a:rPr lang="zh-CN" altLang="en-US">
                <a:solidFill>
                  <a:srgbClr val="FF0000"/>
                </a:solidFill>
                <a:hlinkClick r:id="rId3" action="ppaction://hlinkfile"/>
              </a:rPr>
              <a:t>》</a:t>
            </a:r>
            <a:r>
              <a:rPr lang="zh-CN" altLang="en-US"/>
              <a:t>，在指导教师的指导下选定论文题目，并由指导教师在该表上签署意见后开始撰写。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内容占位符"/>
          <p:cNvSpPr>
            <a:spLocks noGrp="1"/>
          </p:cNvSpPr>
          <p:nvPr>
            <p:ph idx="1"/>
          </p:nvPr>
        </p:nvSpPr>
        <p:spPr>
          <a:xfrm>
            <a:off x="876299" y="1330325"/>
            <a:ext cx="10515600" cy="435133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/>
              <a:t> </a:t>
            </a:r>
            <a:r>
              <a:rPr lang="en-US" altLang="zh-CN">
                <a:latin typeface="微软雅黑" panose="020B0503020204020204" charset="-122"/>
              </a:rPr>
              <a:t>2</a:t>
            </a:r>
            <a:r>
              <a:rPr lang="zh-CN" altLang="en-US">
                <a:latin typeface="微软雅黑" panose="020B0503020204020204" charset="-122"/>
              </a:rPr>
              <a:t>、学员在选题确定的情况下与指导教师交流论文提纲，经由指导教师审核通过，方可进行正文的撰写。撰写过程</a:t>
            </a:r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</a:rPr>
              <a:t>实行三稿定稿制。</a:t>
            </a:r>
            <a:endParaRPr lang="en-US" altLang="zh-CN">
              <a:solidFill>
                <a:srgbClr val="FF0000"/>
              </a:solidFill>
              <a:latin typeface="微软雅黑" panose="020B0503020204020204" charset="-122"/>
            </a:endParaRPr>
          </a:p>
          <a:p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内容占位符"/>
          <p:cNvSpPr>
            <a:spLocks noGrp="1"/>
          </p:cNvSpPr>
          <p:nvPr>
            <p:ph idx="1"/>
          </p:nvPr>
        </p:nvSpPr>
        <p:spPr>
          <a:xfrm>
            <a:off x="857250" y="1196975"/>
            <a:ext cx="10515600" cy="435133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>
                <a:solidFill>
                  <a:srgbClr val="FF0000"/>
                </a:solidFill>
              </a:rPr>
              <a:t>        </a:t>
            </a:r>
            <a:r>
              <a:rPr lang="zh-CN" altLang="en-US">
                <a:solidFill>
                  <a:srgbClr val="FF0000"/>
                </a:solidFill>
              </a:rPr>
              <a:t>初稿：</a:t>
            </a:r>
            <a:r>
              <a:rPr lang="zh-CN" altLang="en-US"/>
              <a:t>学员在指导教师的指导下确定论文题目及写作提纲后，即可开始论文的初稿写作，初稿完成后交指导教师审阅、批改；指导老师主要就学生的文章观点与材料的一致性，文章结构、文章真实可靠性把关。凡是属于从网上直接下载或抄袭者，任何环节一经发现，则延期一个阶段写作。</a:t>
            </a:r>
            <a:endParaRPr lang="en-US" altLang="zh-CN"/>
          </a:p>
          <a:p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内容占位符"/>
          <p:cNvSpPr>
            <a:spLocks noGrp="1"/>
          </p:cNvSpPr>
          <p:nvPr>
            <p:ph idx="1"/>
          </p:nvPr>
        </p:nvSpPr>
        <p:spPr>
          <a:xfrm>
            <a:off x="790574" y="1187450"/>
            <a:ext cx="10515600" cy="2536824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>
                <a:latin typeface="微软雅黑" panose="020B0503020204020204" charset="-122"/>
              </a:rPr>
              <a:t>         </a:t>
            </a:r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</a:rPr>
              <a:t>二稿：</a:t>
            </a:r>
            <a:r>
              <a:rPr lang="zh-CN" altLang="en-US">
                <a:latin typeface="微软雅黑" panose="020B0503020204020204" charset="-122"/>
              </a:rPr>
              <a:t>根据指导教师对初稿的批改意见，学员应认真进行修改补充，直到指导教师认可。为了反映学生毕业论文写作过程和修改情况，</a:t>
            </a:r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</a:rPr>
              <a:t>每次批阅时指导教师的批注及修改意见必须自始至终保留</a:t>
            </a:r>
            <a:r>
              <a:rPr lang="zh-CN" altLang="en-US">
                <a:latin typeface="微软雅黑" panose="020B0503020204020204" charset="-122"/>
              </a:rPr>
              <a:t>。</a:t>
            </a:r>
            <a:endParaRPr lang="en-US" altLang="zh-CN">
              <a:latin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zh-CN" altLang="en-US">
              <a:latin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内容占位符"/>
          <p:cNvSpPr>
            <a:spLocks noGrp="1"/>
          </p:cNvSpPr>
          <p:nvPr>
            <p:ph idx="1"/>
          </p:nvPr>
        </p:nvSpPr>
        <p:spPr>
          <a:xfrm>
            <a:off x="781050" y="1006475"/>
            <a:ext cx="10515600" cy="4351338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>
                <a:solidFill>
                  <a:srgbClr val="FF0000"/>
                </a:solidFill>
                <a:latin typeface="微软雅黑" panose="020B0503020204020204" charset="-122"/>
              </a:rPr>
              <a:t>      </a:t>
            </a:r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</a:rPr>
              <a:t>三稿及定稿：</a:t>
            </a:r>
            <a:r>
              <a:rPr lang="zh-CN" altLang="en-US">
                <a:latin typeface="微软雅黑" panose="020B0503020204020204" charset="-122"/>
              </a:rPr>
              <a:t>所有定稿的论文必须以</a:t>
            </a:r>
            <a:r>
              <a:rPr lang="en-US" altLang="zh-CN">
                <a:latin typeface="微软雅黑" panose="020B0503020204020204" charset="-122"/>
              </a:rPr>
              <a:t>A4</a:t>
            </a:r>
            <a:r>
              <a:rPr lang="zh-CN" altLang="en-US">
                <a:latin typeface="微软雅黑" panose="020B0503020204020204" charset="-122"/>
              </a:rPr>
              <a:t>纸单面打印的形式交付，封面设置为楷体字，写作提纲、内容提要及关键词、正文、参考文献用小四号宋体字。定稿需有指导教师的评语、签字。</a:t>
            </a:r>
            <a:endParaRPr lang="en-US" altLang="zh-CN">
              <a:latin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zh-CN" altLang="en-US">
              <a:latin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内容占位符"/>
          <p:cNvSpPr>
            <a:spLocks noGrp="1"/>
          </p:cNvSpPr>
          <p:nvPr>
            <p:ph idx="1"/>
          </p:nvPr>
        </p:nvSpPr>
        <p:spPr>
          <a:xfrm>
            <a:off x="808682" y="1120775"/>
            <a:ext cx="10515600" cy="4351337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>
                <a:latin typeface="微软雅黑" panose="020B0503020204020204" charset="-122"/>
              </a:rPr>
              <a:t>       3</a:t>
            </a:r>
            <a:r>
              <a:rPr lang="zh-CN" altLang="en-US">
                <a:latin typeface="微软雅黑" panose="020B0503020204020204" charset="-122"/>
              </a:rPr>
              <a:t>、论文定稿后，学生应填写</a:t>
            </a:r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</a:rPr>
              <a:t>《</a:t>
            </a:r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  <a:hlinkClick r:id="rId3" action="ppaction://hlinkfile"/>
              </a:rPr>
              <a:t>国家开放大学毕业论文评审表</a:t>
            </a:r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</a:rPr>
              <a:t>》《</a:t>
            </a:r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  <a:hlinkClick r:id="rId4" action="ppaction://hlinkfile"/>
              </a:rPr>
              <a:t>国家开放大学毕业论文指导记录表</a:t>
            </a:r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</a:rPr>
              <a:t>》</a:t>
            </a:r>
            <a:r>
              <a:rPr lang="zh-CN" altLang="en-US">
                <a:latin typeface="微软雅黑" panose="020B0503020204020204" charset="-122"/>
              </a:rPr>
              <a:t>的相关内容，指导教师要写出评语，给出建议成绩。</a:t>
            </a:r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内容占位符"/>
          <p:cNvSpPr>
            <a:spLocks noGrp="1"/>
          </p:cNvSpPr>
          <p:nvPr>
            <p:ph idx="1"/>
          </p:nvPr>
        </p:nvSpPr>
        <p:spPr>
          <a:xfrm>
            <a:off x="838200" y="1015999"/>
            <a:ext cx="10515600" cy="4351338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/>
              <a:t>       </a:t>
            </a:r>
            <a:r>
              <a:rPr lang="en-US" altLang="zh-CN">
                <a:latin typeface="微软雅黑" panose="020B0503020204020204" charset="-122"/>
              </a:rPr>
              <a:t>4</a:t>
            </a:r>
            <a:r>
              <a:rPr lang="zh-CN" altLang="en-US">
                <a:latin typeface="微软雅黑" panose="020B0503020204020204" charset="-122"/>
              </a:rPr>
              <a:t>、所有</a:t>
            </a:r>
            <a:r>
              <a:rPr lang="zh-CN" altLang="en-US">
                <a:latin typeface="微软雅黑" panose="020B0503020204020204" charset="-122"/>
                <a:sym typeface="微软雅黑" panose="020B0503020204020204" charset="-122"/>
              </a:rPr>
              <a:t>通过初审</a:t>
            </a:r>
            <a:r>
              <a:rPr lang="zh-CN" altLang="en-US">
                <a:latin typeface="微软雅黑" panose="020B0503020204020204" charset="-122"/>
              </a:rPr>
              <a:t>的本科论文必须参加答辩，</a:t>
            </a:r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</a:rPr>
              <a:t>论文最终成绩由答辩小组给出</a:t>
            </a:r>
            <a:r>
              <a:rPr lang="zh-CN" altLang="en-US">
                <a:latin typeface="微软雅黑" panose="020B0503020204020204" charset="-122"/>
              </a:rPr>
              <a:t>。</a:t>
            </a:r>
            <a:endParaRPr lang="en-US" altLang="zh-CN">
              <a:latin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>
                <a:latin typeface="微软雅黑" panose="020B0503020204020204" charset="-122"/>
              </a:rPr>
              <a:t>       </a:t>
            </a:r>
            <a:r>
              <a:rPr lang="en-US" altLang="zh-CN"/>
              <a:t>5</a:t>
            </a:r>
            <a:r>
              <a:rPr lang="zh-CN" altLang="en-US"/>
              <a:t>、论文撰写过程中填写的一切表格，需用</a:t>
            </a:r>
            <a:r>
              <a:rPr lang="zh-CN" altLang="en-US">
                <a:solidFill>
                  <a:srgbClr val="FF0000"/>
                </a:solidFill>
              </a:rPr>
              <a:t>黑色笔</a:t>
            </a:r>
            <a:r>
              <a:rPr lang="zh-CN" altLang="en-US"/>
              <a:t>。内容简洁清晰，书写整齐。</a:t>
            </a:r>
            <a:endParaRPr lang="en-US" altLang="zh-CN"/>
          </a:p>
          <a:p>
            <a:pPr marL="0" indent="0">
              <a:lnSpc>
                <a:spcPct val="150000"/>
              </a:lnSpc>
              <a:buNone/>
            </a:pPr>
            <a:endParaRPr lang="en-US" altLang="zh-CN">
              <a:latin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>
              <a:latin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zh-CN" altLang="en-US">
              <a:latin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内容占位符"/>
          <p:cNvSpPr>
            <a:spLocks noGrp="1"/>
          </p:cNvSpPr>
          <p:nvPr>
            <p:ph idx="1"/>
          </p:nvPr>
        </p:nvSpPr>
        <p:spPr>
          <a:xfrm>
            <a:off x="857250" y="2159000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en-US" altLang="zh-CN" sz="4400">
                <a:solidFill>
                  <a:srgbClr val="002060"/>
                </a:solidFill>
                <a:latin typeface="微软雅黑" panose="020B0503020204020204" charset="-122"/>
              </a:rPr>
              <a:t>         </a:t>
            </a:r>
            <a:r>
              <a:rPr lang="zh-CN" altLang="en-US" sz="4400" b="1">
                <a:solidFill>
                  <a:srgbClr val="002060"/>
                </a:solidFill>
                <a:latin typeface="微软雅黑" panose="020B0503020204020204" charset="-122"/>
              </a:rPr>
              <a:t>综合实践环节的实施细则</a:t>
            </a:r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标题"/>
          <p:cNvSpPr>
            <a:spLocks noGrp="1"/>
          </p:cNvSpPr>
          <p:nvPr>
            <p:ph type="ctrTitle"/>
          </p:nvPr>
        </p:nvSpPr>
        <p:spPr>
          <a:xfrm>
            <a:off x="409574" y="685800"/>
            <a:ext cx="10036174" cy="445198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anchor="t" anchorCtr="0" upright="1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楷体_GB2312" charset="-122"/>
                <a:sym typeface="微软雅黑" panose="020B0503020204020204" charset="-122"/>
              </a:rPr>
              <a:t>     </a:t>
            </a: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楷体_GB2312" charset="-122"/>
                <a:sym typeface="微软雅黑" panose="020B0503020204020204" charset="-122"/>
              </a:rPr>
              <a:t>  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综合实践环节是开放教育教学过程中的重要环节，对实现应用型人才的培养目标发挥着重要作用。其基本任务是培养和提高学生综合运用所学的基本理论、基本知识和基本技能分析、解决实际问题的能力；培养学生的实践能力和创造能力。</a:t>
            </a:r>
            <a:b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 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内容占位符"/>
          <p:cNvSpPr>
            <a:spLocks noGrp="1"/>
          </p:cNvSpPr>
          <p:nvPr>
            <p:ph idx="1"/>
          </p:nvPr>
        </p:nvSpPr>
        <p:spPr>
          <a:xfrm>
            <a:off x="685800" y="1009650"/>
            <a:ext cx="10668000" cy="5167313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zh-CN" altLang="en-US" b="1">
                <a:latin typeface="微软雅黑" panose="020B0503020204020204" charset="-122"/>
              </a:rPr>
              <a:t>          一、模拟实验</a:t>
            </a:r>
            <a:endParaRPr lang="en-US" altLang="zh-CN" b="1">
              <a:latin typeface="微软雅黑" panose="020B0503020204020204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>
                <a:solidFill>
                  <a:srgbClr val="FF3300"/>
                </a:solidFill>
                <a:latin typeface="微软雅黑" panose="020B0503020204020204" charset="-122"/>
              </a:rPr>
              <a:t>        </a:t>
            </a:r>
            <a:r>
              <a:rPr lang="zh-CN" altLang="en-US">
                <a:latin typeface="微软雅黑" panose="020B0503020204020204" charset="-122"/>
              </a:rPr>
              <a:t> 本专业统一使用《国家开放大学管理模拟实验室（多媒体操作系统）》（网络版）作为基本教材进行模拟实验，这个模拟实验室是一个企业管理实操训练系统，完全模拟一个大型企业整体运作过程，学生在计算机和教师的引导帮助下，完成模拟实验内容。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内容占位符"/>
          <p:cNvSpPr>
            <a:spLocks noGrp="1"/>
          </p:cNvSpPr>
          <p:nvPr>
            <p:ph idx="1"/>
          </p:nvPr>
        </p:nvSpPr>
        <p:spPr>
          <a:xfrm>
            <a:off x="790574" y="1139825"/>
            <a:ext cx="10515600" cy="435133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charset="-122"/>
              </a:rPr>
              <a:t>       </a:t>
            </a:r>
            <a:r>
              <a:rPr lang="zh-CN" altLang="en-US">
                <a:latin typeface="微软雅黑" panose="020B0503020204020204" charset="-122"/>
              </a:rPr>
              <a:t>通过模拟迪宝乐有限公司这一加工装配型企业的运作，使学生在参与营销、技术、采购、设备、生产、品质、仓库、财务、人事等各个环节的实际操作过程中，熟悉各职能部门是怎样独立运作，部门之间是怎样相互协调关系。了解现代企业管理的一般流程，并能整合所学的管理理论知识，掌握现代企业管理的实用工具与方法，成为企业所需要的实用管理人才。</a:t>
            </a:r>
            <a:endParaRPr lang="en-US" altLang="zh-CN"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zh-CN" altLang="en-US">
              <a:latin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内容占位符"/>
          <p:cNvSpPr>
            <a:spLocks noGrp="1"/>
          </p:cNvSpPr>
          <p:nvPr>
            <p:ph idx="1"/>
          </p:nvPr>
        </p:nvSpPr>
        <p:spPr>
          <a:xfrm>
            <a:off x="733425" y="1301750"/>
            <a:ext cx="10515600" cy="435133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charset="-122"/>
              </a:rPr>
              <a:t>      按照国开大的相关规定，我们在</a:t>
            </a:r>
            <a:r>
              <a:rPr lang="en-US" altLang="zh-CN">
                <a:latin typeface="微软雅黑" panose="020B0503020204020204" charset="-122"/>
              </a:rPr>
              <a:t>10</a:t>
            </a:r>
            <a:r>
              <a:rPr lang="zh-CN" altLang="en-US">
                <a:latin typeface="微软雅黑" panose="020B0503020204020204" charset="-122"/>
              </a:rPr>
              <a:t>个模块中至少选择</a:t>
            </a:r>
            <a:r>
              <a:rPr lang="en-US" altLang="zh-CN">
                <a:latin typeface="微软雅黑" panose="020B0503020204020204" charset="-122"/>
              </a:rPr>
              <a:t>6</a:t>
            </a:r>
            <a:r>
              <a:rPr lang="zh-CN" altLang="en-US">
                <a:latin typeface="微软雅黑" panose="020B0503020204020204" charset="-122"/>
              </a:rPr>
              <a:t>个模块进行实验，具体包括营销管理、生产管理、采购管理、品质管理、仓库管理、人力资源管理等模块。</a:t>
            </a:r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</a:rPr>
              <a:t>进行模拟实验的学生要写出实验报告并填写社会实践考核表。实验报告的内容包括实验时间、实验地点、实验目的、实验内容、实验结果与实验体会，字数不少于</a:t>
            </a:r>
            <a:r>
              <a:rPr lang="en-US" altLang="zh-CN">
                <a:solidFill>
                  <a:srgbClr val="FF0000"/>
                </a:solidFill>
                <a:latin typeface="微软雅黑" panose="020B0503020204020204" charset="-122"/>
              </a:rPr>
              <a:t>500</a:t>
            </a:r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</a:rPr>
              <a:t>字。</a:t>
            </a:r>
            <a:endParaRPr lang="en-US" altLang="zh-CN">
              <a:solidFill>
                <a:srgbClr val="FF0000"/>
              </a:solidFill>
              <a:latin typeface="微软雅黑" panose="020B0503020204020204" charset="-122"/>
            </a:endParaRPr>
          </a:p>
          <a:p>
            <a:endParaRPr lang="zh-CN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内容占位符"/>
          <p:cNvSpPr>
            <a:spLocks noGrp="1"/>
          </p:cNvSpPr>
          <p:nvPr>
            <p:ph idx="1"/>
          </p:nvPr>
        </p:nvSpPr>
        <p:spPr>
          <a:xfrm>
            <a:off x="609600" y="958850"/>
            <a:ext cx="10515600" cy="435133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zh-CN" sz="2000" b="1"/>
              <a:t>                </a:t>
            </a:r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</a:rPr>
              <a:t>学生完成实验操作后，方可进入模拟实验室考核系统进行考核</a:t>
            </a:r>
            <a:r>
              <a:rPr lang="zh-CN" altLang="en-US">
                <a:latin typeface="微软雅黑" panose="020B0503020204020204" charset="-122"/>
              </a:rPr>
              <a:t>，考核成绩收集可直接在计算机上进行。在模拟实验室考核系统中，有以基础理论为主要内容的客观性试题和流程操作两类试题。</a:t>
            </a:r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</a:rPr>
              <a:t>考核成绩</a:t>
            </a:r>
            <a:r>
              <a:rPr lang="en-US" altLang="zh-CN">
                <a:solidFill>
                  <a:srgbClr val="FF0000"/>
                </a:solidFill>
                <a:latin typeface="微软雅黑" panose="020B0503020204020204" charset="-122"/>
              </a:rPr>
              <a:t>60</a:t>
            </a:r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</a:rPr>
              <a:t>分以上为合格，</a:t>
            </a:r>
            <a:r>
              <a:rPr lang="en-US" altLang="zh-CN">
                <a:solidFill>
                  <a:srgbClr val="FF0000"/>
                </a:solidFill>
                <a:latin typeface="微软雅黑" panose="020B0503020204020204" charset="-122"/>
              </a:rPr>
              <a:t>60</a:t>
            </a:r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</a:rPr>
              <a:t>分以下为不合格。</a:t>
            </a:r>
            <a:endParaRPr lang="en-US" altLang="zh-CN">
              <a:solidFill>
                <a:srgbClr val="FF0000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>
                <a:latin typeface="微软雅黑" panose="020B0503020204020204" charset="-122"/>
              </a:rPr>
              <a:t>　      </a:t>
            </a:r>
            <a:r>
              <a:rPr lang="zh-CN" altLang="en-US">
                <a:solidFill>
                  <a:srgbClr val="FF3300"/>
                </a:solidFill>
                <a:latin typeface="微软雅黑" panose="020B0503020204020204" charset="-122"/>
              </a:rPr>
              <a:t>学生完成实验操作，系统考核成绩合格</a:t>
            </a:r>
            <a:r>
              <a:rPr lang="en-US" altLang="zh-CN">
                <a:solidFill>
                  <a:srgbClr val="FF3300"/>
                </a:solidFill>
                <a:latin typeface="微软雅黑" panose="020B0503020204020204" charset="-122"/>
              </a:rPr>
              <a:t>,</a:t>
            </a:r>
            <a:r>
              <a:rPr lang="zh-CN" altLang="en-US">
                <a:solidFill>
                  <a:srgbClr val="FF3300"/>
                </a:solidFill>
                <a:latin typeface="微软雅黑" panose="020B0503020204020204" charset="-122"/>
              </a:rPr>
              <a:t> 完成实验报告并填写社会实践考核表者取得社会实践的</a:t>
            </a:r>
            <a:r>
              <a:rPr lang="en-US" altLang="zh-CN">
                <a:solidFill>
                  <a:srgbClr val="FF3300"/>
                </a:solidFill>
                <a:latin typeface="微软雅黑" panose="020B0503020204020204" charset="-122"/>
              </a:rPr>
              <a:t>3</a:t>
            </a:r>
            <a:r>
              <a:rPr lang="zh-CN" altLang="en-US">
                <a:solidFill>
                  <a:srgbClr val="FF3300"/>
                </a:solidFill>
                <a:latin typeface="微软雅黑" panose="020B0503020204020204" charset="-122"/>
              </a:rPr>
              <a:t>学分。（</a:t>
            </a:r>
            <a:r>
              <a:rPr lang="zh-CN" altLang="en-US">
                <a:latin typeface="微软雅黑" panose="020B0503020204020204" charset="-122"/>
                <a:hlinkClick r:id="rId3" action="ppaction://hlinkfile"/>
              </a:rPr>
              <a:t>社会实践考核表</a:t>
            </a:r>
            <a:r>
              <a:rPr lang="zh-CN" altLang="en-US">
                <a:solidFill>
                  <a:srgbClr val="FF3300"/>
                </a:solidFill>
                <a:latin typeface="微软雅黑" panose="020B0503020204020204" charset="-122"/>
              </a:rPr>
              <a:t>）</a:t>
            </a:r>
            <a:endParaRPr lang="en-US" altLang="zh-CN">
              <a:latin typeface="微软雅黑" panose="020B0503020204020204" charset="-122"/>
            </a:endParaRPr>
          </a:p>
          <a:p>
            <a:pPr>
              <a:buNone/>
            </a:pPr>
            <a:r>
              <a:rPr lang="zh-CN" altLang="en-US"/>
              <a:t>　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内容占位符"/>
          <p:cNvSpPr>
            <a:spLocks noGrp="1"/>
          </p:cNvSpPr>
          <p:nvPr>
            <p:ph idx="1"/>
          </p:nvPr>
        </p:nvSpPr>
        <p:spPr>
          <a:xfrm>
            <a:off x="453374" y="1783627"/>
            <a:ext cx="11285315" cy="329050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zh-CN" b="1">
                <a:solidFill>
                  <a:srgbClr val="FF3300"/>
                </a:solidFill>
                <a:latin typeface="微软雅黑" panose="020B0503020204020204" charset="-122"/>
              </a:rPr>
              <a:t>         </a:t>
            </a:r>
            <a:r>
              <a:rPr lang="zh-CN" altLang="en-US" b="1">
                <a:latin typeface="微软雅黑" panose="020B0503020204020204" charset="-122"/>
              </a:rPr>
              <a:t>二、毕业论文</a:t>
            </a:r>
            <a:endParaRPr lang="en-US" altLang="zh-CN" b="1">
              <a:latin typeface="微软雅黑" panose="020B0503020204020204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b="1">
                <a:latin typeface="微软雅黑" panose="020B0503020204020204" charset="-122"/>
              </a:rPr>
              <a:t>         </a:t>
            </a:r>
            <a:r>
              <a:rPr lang="en-US" altLang="zh-CN">
                <a:latin typeface="微软雅黑" panose="020B0503020204020204" charset="-122"/>
              </a:rPr>
              <a:t>1</a:t>
            </a:r>
            <a:r>
              <a:rPr lang="zh-CN" altLang="en-US">
                <a:latin typeface="微软雅黑" panose="020B0503020204020204" charset="-122"/>
              </a:rPr>
              <a:t>、学生应在实事求是、深入实际的基础上，运用所学知识，独立写出具有一定质量的毕业论文。严禁一切抄袭剽窃行为。</a:t>
            </a:r>
            <a:r>
              <a:rPr lang="en-US" altLang="zh-CN">
                <a:latin typeface="微软雅黑" panose="020B0503020204020204" charset="-122"/>
              </a:rPr>
              <a:t>   </a:t>
            </a:r>
            <a:endParaRPr lang="zh-CN" altLang="en-US">
              <a:latin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内容占位符"/>
          <p:cNvSpPr>
            <a:spLocks noGrp="1"/>
          </p:cNvSpPr>
          <p:nvPr>
            <p:ph idx="1"/>
          </p:nvPr>
        </p:nvSpPr>
        <p:spPr>
          <a:xfrm>
            <a:off x="838200" y="945949"/>
            <a:ext cx="10515600" cy="4351338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>
                <a:latin typeface="微软雅黑" panose="020B0503020204020204" charset="-122"/>
              </a:rPr>
              <a:t>      2</a:t>
            </a:r>
            <a:r>
              <a:rPr lang="zh-CN" altLang="en-US">
                <a:latin typeface="微软雅黑" panose="020B0503020204020204" charset="-122"/>
              </a:rPr>
              <a:t>、选题应符合专业培养目标和教学要求</a:t>
            </a:r>
            <a:r>
              <a:rPr lang="en-US" altLang="zh-CN">
                <a:latin typeface="微软雅黑" panose="020B0503020204020204" charset="-122"/>
              </a:rPr>
              <a:t>,</a:t>
            </a:r>
            <a:r>
              <a:rPr lang="zh-CN" altLang="en-US">
                <a:latin typeface="微软雅黑" panose="020B0503020204020204" charset="-122"/>
              </a:rPr>
              <a:t>以所学专业课的内容为主，不应脱离专业范围，要有一定的综合性，具有一定的深度和广度；题目大小适中，对实际工作有一定指导意义；既要具有一定的专业水平，又要在规定的期限内经过努力能完成。应结合当前科技和经济发展，尽可能选择与社会发展及本地区、本单位实际工作相结合的题目。</a:t>
            </a:r>
            <a:endParaRPr lang="zh-CN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标题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562"/>
          </a:xfrm>
          <a:prstGeom prst="rect">
            <a:avLst/>
          </a:prstGeom>
        </p:spPr>
        <p:txBody>
          <a:bodyPr/>
          <a:lstStyle/>
          <a:p>
            <a:r>
              <a:rPr lang="en-US" altLang="zh-CN" sz="2800" b="1">
                <a:solidFill>
                  <a:srgbClr val="FF0000"/>
                </a:solidFill>
              </a:rPr>
              <a:t>               </a:t>
            </a:r>
            <a:r>
              <a:rPr lang="zh-CN" altLang="en-US" sz="2800" b="1"/>
              <a:t>开放教育工商管理专业论文选题方向参考</a:t>
            </a:r>
            <a:endParaRPr lang="zh-CN" altLang="en-US" sz="2800"/>
          </a:p>
        </p:txBody>
      </p:sp>
      <p:sp>
        <p:nvSpPr>
          <p:cNvPr id="117" name="内容占位符"/>
          <p:cNvSpPr>
            <a:spLocks noGrp="1"/>
          </p:cNvSpPr>
          <p:nvPr>
            <p:ph idx="1"/>
          </p:nvPr>
        </p:nvSpPr>
        <p:spPr>
          <a:xfrm>
            <a:off x="231494" y="1767751"/>
            <a:ext cx="5393802" cy="4351337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>
                <a:latin typeface="微软雅黑" panose="020B0503020204020204" charset="-122"/>
              </a:rPr>
              <a:t>（</a:t>
            </a:r>
            <a:r>
              <a:rPr lang="en-US" altLang="zh-CN">
                <a:latin typeface="微软雅黑" panose="020B0503020204020204" charset="-122"/>
              </a:rPr>
              <a:t>1</a:t>
            </a:r>
            <a:r>
              <a:rPr lang="zh-CN" altLang="en-US">
                <a:latin typeface="微软雅黑" panose="020B0503020204020204" charset="-122"/>
              </a:rPr>
              <a:t>）企业人力资源的合理配置与使用研究</a:t>
            </a:r>
            <a:endParaRPr lang="en-US" altLang="zh-CN">
              <a:latin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>
                <a:latin typeface="微软雅黑" panose="020B0503020204020204" charset="-122"/>
              </a:rPr>
              <a:t>（</a:t>
            </a:r>
            <a:r>
              <a:rPr lang="en-US" altLang="zh-CN">
                <a:latin typeface="微软雅黑" panose="020B0503020204020204" charset="-122"/>
              </a:rPr>
              <a:t>2</a:t>
            </a:r>
            <a:r>
              <a:rPr lang="zh-CN" altLang="en-US">
                <a:latin typeface="微软雅黑" panose="020B0503020204020204" charset="-122"/>
              </a:rPr>
              <a:t>）人力资源信息系统研究</a:t>
            </a:r>
            <a:endParaRPr lang="en-US" altLang="zh-CN">
              <a:latin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>
                <a:latin typeface="微软雅黑" panose="020B0503020204020204" charset="-122"/>
              </a:rPr>
              <a:t>（</a:t>
            </a:r>
            <a:r>
              <a:rPr lang="en-US" altLang="zh-CN">
                <a:latin typeface="微软雅黑" panose="020B0503020204020204" charset="-122"/>
              </a:rPr>
              <a:t>3</a:t>
            </a:r>
            <a:r>
              <a:rPr lang="zh-CN" altLang="en-US">
                <a:latin typeface="微软雅黑" panose="020B0503020204020204" charset="-122"/>
              </a:rPr>
              <a:t>）企业激励机制探讨</a:t>
            </a:r>
            <a:endParaRPr lang="en-US" altLang="zh-CN">
              <a:latin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>
                <a:latin typeface="微软雅黑" panose="020B0503020204020204" charset="-122"/>
              </a:rPr>
              <a:t>（</a:t>
            </a:r>
            <a:r>
              <a:rPr lang="en-US" altLang="zh-CN">
                <a:latin typeface="微软雅黑" panose="020B0503020204020204" charset="-122"/>
              </a:rPr>
              <a:t>4</a:t>
            </a:r>
            <a:r>
              <a:rPr lang="zh-CN" altLang="en-US">
                <a:latin typeface="微软雅黑" panose="020B0503020204020204" charset="-122"/>
              </a:rPr>
              <a:t>）激励理论的应用研究</a:t>
            </a:r>
          </a:p>
        </p:txBody>
      </p:sp>
      <p:sp>
        <p:nvSpPr>
          <p:cNvPr id="118" name="内容占位符"/>
          <p:cNvSpPr>
            <a:spLocks noGrp="1"/>
          </p:cNvSpPr>
          <p:nvPr>
            <p:ph idx="2"/>
          </p:nvPr>
        </p:nvSpPr>
        <p:spPr>
          <a:xfrm>
            <a:off x="6299522" y="1767752"/>
            <a:ext cx="5181599" cy="4351338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>
                <a:latin typeface="微软雅黑" panose="020B0503020204020204" charset="-122"/>
              </a:rPr>
              <a:t>（</a:t>
            </a:r>
            <a:r>
              <a:rPr lang="en-US" altLang="zh-CN">
                <a:latin typeface="微软雅黑" panose="020B0503020204020204" charset="-122"/>
              </a:rPr>
              <a:t>5</a:t>
            </a:r>
            <a:r>
              <a:rPr lang="zh-CN" altLang="en-US">
                <a:latin typeface="微软雅黑" panose="020B0503020204020204" charset="-122"/>
              </a:rPr>
              <a:t>）企业绩效管理探讨</a:t>
            </a:r>
            <a:endParaRPr lang="en-US" altLang="zh-CN">
              <a:latin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>
                <a:latin typeface="微软雅黑" panose="020B0503020204020204" charset="-122"/>
              </a:rPr>
              <a:t>（</a:t>
            </a:r>
            <a:r>
              <a:rPr lang="en-US" altLang="zh-CN">
                <a:latin typeface="微软雅黑" panose="020B0503020204020204" charset="-122"/>
              </a:rPr>
              <a:t>6</a:t>
            </a:r>
            <a:r>
              <a:rPr lang="zh-CN" altLang="en-US">
                <a:latin typeface="微软雅黑" panose="020B0503020204020204" charset="-122"/>
              </a:rPr>
              <a:t>）企业绩效考核探讨</a:t>
            </a:r>
            <a:endParaRPr lang="en-US" altLang="zh-CN">
              <a:latin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>
                <a:latin typeface="微软雅黑" panose="020B0503020204020204" charset="-122"/>
              </a:rPr>
              <a:t>（</a:t>
            </a:r>
            <a:r>
              <a:rPr lang="en-US" altLang="zh-CN">
                <a:latin typeface="微软雅黑" panose="020B0503020204020204" charset="-122"/>
              </a:rPr>
              <a:t>7</a:t>
            </a:r>
            <a:r>
              <a:rPr lang="zh-CN" altLang="en-US">
                <a:latin typeface="微软雅黑" panose="020B0503020204020204" charset="-122"/>
              </a:rPr>
              <a:t>）企业员工招聘探讨</a:t>
            </a:r>
            <a:endParaRPr lang="en-US" altLang="zh-CN">
              <a:latin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>
                <a:latin typeface="微软雅黑" panose="020B0503020204020204" charset="-122"/>
              </a:rPr>
              <a:t>（</a:t>
            </a:r>
            <a:r>
              <a:rPr lang="en-US" altLang="zh-CN">
                <a:latin typeface="微软雅黑" panose="020B0503020204020204" charset="-122"/>
              </a:rPr>
              <a:t>8</a:t>
            </a:r>
            <a:r>
              <a:rPr lang="zh-CN" altLang="en-US">
                <a:latin typeface="微软雅黑" panose="020B0503020204020204" charset="-122"/>
              </a:rPr>
              <a:t>）企业员工培训探讨</a:t>
            </a:r>
            <a:endParaRPr lang="en-US" altLang="zh-CN">
              <a:latin typeface="微软雅黑" panose="020B0503020204020204" charset="-122"/>
            </a:endParaRPr>
          </a:p>
          <a:p>
            <a:endParaRPr lang="en-US" altLang="zh-CN"/>
          </a:p>
          <a:p>
            <a:endParaRPr lang="zh-CN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内容占位符"/>
          <p:cNvSpPr>
            <a:spLocks noGrp="1"/>
          </p:cNvSpPr>
          <p:nvPr>
            <p:ph idx="1"/>
          </p:nvPr>
        </p:nvSpPr>
        <p:spPr>
          <a:xfrm>
            <a:off x="838200" y="972273"/>
            <a:ext cx="5181599" cy="520469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>
                <a:latin typeface="微软雅黑" panose="020B0503020204020204" charset="-122"/>
              </a:rPr>
              <a:t>（</a:t>
            </a:r>
            <a:r>
              <a:rPr lang="en-US" altLang="zh-CN">
                <a:latin typeface="微软雅黑" panose="020B0503020204020204" charset="-122"/>
              </a:rPr>
              <a:t>9</a:t>
            </a:r>
            <a:r>
              <a:rPr lang="zh-CN" altLang="en-US">
                <a:latin typeface="微软雅黑" panose="020B0503020204020204" charset="-122"/>
              </a:rPr>
              <a:t>）企业营销策略探讨</a:t>
            </a:r>
            <a:endParaRPr lang="en-US" altLang="zh-CN">
              <a:latin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>
                <a:latin typeface="微软雅黑" panose="020B0503020204020204" charset="-122"/>
              </a:rPr>
              <a:t>（</a:t>
            </a:r>
            <a:r>
              <a:rPr lang="en-US" altLang="zh-CN">
                <a:latin typeface="微软雅黑" panose="020B0503020204020204" charset="-122"/>
              </a:rPr>
              <a:t>10</a:t>
            </a:r>
            <a:r>
              <a:rPr lang="zh-CN" altLang="en-US">
                <a:latin typeface="微软雅黑" panose="020B0503020204020204" charset="-122"/>
              </a:rPr>
              <a:t>）企业营销管理探讨</a:t>
            </a:r>
            <a:endParaRPr lang="en-US" altLang="zh-CN">
              <a:latin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>
                <a:latin typeface="微软雅黑" panose="020B0503020204020204" charset="-122"/>
              </a:rPr>
              <a:t>（</a:t>
            </a:r>
            <a:r>
              <a:rPr lang="en-US" altLang="zh-CN">
                <a:latin typeface="微软雅黑" panose="020B0503020204020204" charset="-122"/>
              </a:rPr>
              <a:t>11</a:t>
            </a:r>
            <a:r>
              <a:rPr lang="zh-CN" altLang="en-US">
                <a:latin typeface="微软雅黑" panose="020B0503020204020204" charset="-122"/>
              </a:rPr>
              <a:t>）客户关系管理探讨</a:t>
            </a:r>
            <a:endParaRPr lang="en-US" altLang="zh-CN">
              <a:latin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>
                <a:latin typeface="微软雅黑" panose="020B0503020204020204" charset="-122"/>
              </a:rPr>
              <a:t>（</a:t>
            </a:r>
            <a:r>
              <a:rPr lang="en-US" altLang="zh-CN">
                <a:latin typeface="微软雅黑" panose="020B0503020204020204" charset="-122"/>
              </a:rPr>
              <a:t>12</a:t>
            </a:r>
            <a:r>
              <a:rPr lang="zh-CN" altLang="en-US">
                <a:latin typeface="微软雅黑" panose="020B0503020204020204" charset="-122"/>
              </a:rPr>
              <a:t>）公共关系管理研究</a:t>
            </a:r>
            <a:endParaRPr lang="en-US" altLang="zh-CN">
              <a:latin typeface="微软雅黑" panose="020B0503020204020204" charset="-122"/>
            </a:endParaRPr>
          </a:p>
          <a:p>
            <a:endParaRPr lang="zh-CN" altLang="en-US"/>
          </a:p>
        </p:txBody>
      </p:sp>
      <p:sp>
        <p:nvSpPr>
          <p:cNvPr id="120" name="内容占位符"/>
          <p:cNvSpPr>
            <a:spLocks noGrp="1"/>
          </p:cNvSpPr>
          <p:nvPr>
            <p:ph idx="2"/>
          </p:nvPr>
        </p:nvSpPr>
        <p:spPr>
          <a:xfrm>
            <a:off x="6172200" y="856527"/>
            <a:ext cx="5181599" cy="5320436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/>
              <a:t>（</a:t>
            </a:r>
            <a:r>
              <a:rPr lang="en-US" altLang="zh-CN"/>
              <a:t>13</a:t>
            </a:r>
            <a:r>
              <a:rPr lang="zh-CN" altLang="en-US"/>
              <a:t>）电子商务企业的客户服务</a:t>
            </a:r>
            <a:endParaRPr lang="en-US" altLang="zh-CN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/>
              <a:t>（</a:t>
            </a:r>
            <a:r>
              <a:rPr lang="en-US" altLang="zh-CN"/>
              <a:t>14</a:t>
            </a:r>
            <a:r>
              <a:rPr lang="zh-CN" altLang="en-US"/>
              <a:t>）网络营销探讨</a:t>
            </a:r>
            <a:endParaRPr lang="en-US" altLang="zh-CN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/>
              <a:t>（</a:t>
            </a:r>
            <a:r>
              <a:rPr lang="en-US" altLang="zh-CN"/>
              <a:t>15</a:t>
            </a:r>
            <a:r>
              <a:rPr lang="zh-CN" altLang="en-US"/>
              <a:t>）企业安全管理问题</a:t>
            </a:r>
            <a:endParaRPr lang="en-US" altLang="zh-CN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/>
              <a:t>（</a:t>
            </a:r>
            <a:r>
              <a:rPr lang="en-US" altLang="zh-CN"/>
              <a:t>16</a:t>
            </a:r>
            <a:r>
              <a:rPr lang="zh-CN" altLang="en-US"/>
              <a:t>）车间班组管理研究</a:t>
            </a:r>
            <a:endParaRPr lang="en-US" altLang="zh-CN"/>
          </a:p>
          <a:p>
            <a:endParaRPr lang="zh-CN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内容占位符"/>
          <p:cNvSpPr>
            <a:spLocks noGrp="1"/>
          </p:cNvSpPr>
          <p:nvPr>
            <p:ph idx="1"/>
          </p:nvPr>
        </p:nvSpPr>
        <p:spPr>
          <a:xfrm>
            <a:off x="838200" y="1825625"/>
            <a:ext cx="5181599" cy="4351338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>
                <a:latin typeface="微软雅黑" panose="020B0503020204020204" charset="-122"/>
              </a:rPr>
              <a:t>（</a:t>
            </a:r>
            <a:r>
              <a:rPr lang="en-US" altLang="zh-CN">
                <a:latin typeface="微软雅黑" panose="020B0503020204020204" charset="-122"/>
              </a:rPr>
              <a:t>17</a:t>
            </a:r>
            <a:r>
              <a:rPr lang="zh-CN" altLang="en-US">
                <a:latin typeface="微软雅黑" panose="020B0503020204020204" charset="-122"/>
              </a:rPr>
              <a:t>）企业信息化建设研究</a:t>
            </a:r>
            <a:endParaRPr lang="en-US" altLang="zh-CN">
              <a:latin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>
                <a:latin typeface="微软雅黑" panose="020B0503020204020204" charset="-122"/>
              </a:rPr>
              <a:t>（</a:t>
            </a:r>
            <a:r>
              <a:rPr lang="en-US" altLang="zh-CN">
                <a:latin typeface="微软雅黑" panose="020B0503020204020204" charset="-122"/>
              </a:rPr>
              <a:t>18</a:t>
            </a:r>
            <a:r>
              <a:rPr lang="zh-CN" altLang="en-US">
                <a:latin typeface="微软雅黑" panose="020B0503020204020204" charset="-122"/>
              </a:rPr>
              <a:t>）企业采购管理</a:t>
            </a:r>
            <a:endParaRPr lang="en-US" altLang="zh-CN">
              <a:latin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>
                <a:latin typeface="微软雅黑" panose="020B0503020204020204" charset="-122"/>
              </a:rPr>
              <a:t>（</a:t>
            </a:r>
            <a:r>
              <a:rPr lang="en-US" altLang="zh-CN">
                <a:latin typeface="微软雅黑" panose="020B0503020204020204" charset="-122"/>
              </a:rPr>
              <a:t>19</a:t>
            </a:r>
            <a:r>
              <a:rPr lang="zh-CN" altLang="en-US">
                <a:latin typeface="微软雅黑" panose="020B0503020204020204" charset="-122"/>
              </a:rPr>
              <a:t>）企业库存管理</a:t>
            </a:r>
            <a:endParaRPr lang="en-US" altLang="zh-CN">
              <a:latin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>
                <a:latin typeface="微软雅黑" panose="020B0503020204020204" charset="-122"/>
              </a:rPr>
              <a:t>（</a:t>
            </a:r>
            <a:r>
              <a:rPr lang="en-US" altLang="zh-CN">
                <a:latin typeface="微软雅黑" panose="020B0503020204020204" charset="-122"/>
              </a:rPr>
              <a:t>20</a:t>
            </a:r>
            <a:r>
              <a:rPr lang="zh-CN" altLang="en-US">
                <a:latin typeface="微软雅黑" panose="020B0503020204020204" charset="-122"/>
              </a:rPr>
              <a:t>）企业物流管理</a:t>
            </a:r>
            <a:endParaRPr lang="en-US" altLang="zh-CN">
              <a:latin typeface="微软雅黑" panose="020B0503020204020204" charset="-122"/>
            </a:endParaRPr>
          </a:p>
          <a:p>
            <a:endParaRPr lang="zh-CN" altLang="en-US"/>
          </a:p>
        </p:txBody>
      </p:sp>
      <p:sp>
        <p:nvSpPr>
          <p:cNvPr id="122" name="内容占位符"/>
          <p:cNvSpPr>
            <a:spLocks noGrp="1"/>
          </p:cNvSpPr>
          <p:nvPr>
            <p:ph idx="2"/>
          </p:nvPr>
        </p:nvSpPr>
        <p:spPr>
          <a:xfrm>
            <a:off x="6160625" y="1779326"/>
            <a:ext cx="5181599" cy="4351337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>
                <a:latin typeface="微软雅黑" panose="020B0503020204020204" charset="-122"/>
              </a:rPr>
              <a:t>（</a:t>
            </a:r>
            <a:r>
              <a:rPr lang="en-US" altLang="zh-CN">
                <a:latin typeface="微软雅黑" panose="020B0503020204020204" charset="-122"/>
              </a:rPr>
              <a:t>21</a:t>
            </a:r>
            <a:r>
              <a:rPr lang="zh-CN" altLang="en-US">
                <a:latin typeface="微软雅黑" panose="020B0503020204020204" charset="-122"/>
              </a:rPr>
              <a:t>）企业供应商管理</a:t>
            </a:r>
            <a:endParaRPr lang="en-US" altLang="zh-CN">
              <a:latin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>
                <a:latin typeface="微软雅黑" panose="020B0503020204020204" charset="-122"/>
              </a:rPr>
              <a:t>（</a:t>
            </a:r>
            <a:r>
              <a:rPr lang="en-US" altLang="zh-CN">
                <a:latin typeface="微软雅黑" panose="020B0503020204020204" charset="-122"/>
              </a:rPr>
              <a:t>22</a:t>
            </a:r>
            <a:r>
              <a:rPr lang="zh-CN" altLang="en-US">
                <a:latin typeface="微软雅黑" panose="020B0503020204020204" charset="-122"/>
              </a:rPr>
              <a:t>）企业现场管理</a:t>
            </a:r>
            <a:endParaRPr lang="en-US" altLang="zh-CN">
              <a:latin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>
                <a:latin typeface="微软雅黑" panose="020B0503020204020204" charset="-122"/>
              </a:rPr>
              <a:t>（</a:t>
            </a:r>
            <a:r>
              <a:rPr lang="en-US" altLang="zh-CN">
                <a:latin typeface="微软雅黑" panose="020B0503020204020204" charset="-122"/>
              </a:rPr>
              <a:t>23</a:t>
            </a:r>
            <a:r>
              <a:rPr lang="zh-CN" altLang="en-US">
                <a:latin typeface="微软雅黑" panose="020B0503020204020204" charset="-122"/>
              </a:rPr>
              <a:t>）企业财务管理有关问题</a:t>
            </a:r>
            <a:endParaRPr lang="en-US" altLang="zh-CN">
              <a:latin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>
                <a:latin typeface="微软雅黑" panose="020B0503020204020204" charset="-122"/>
              </a:rPr>
              <a:t>（</a:t>
            </a:r>
            <a:r>
              <a:rPr lang="en-US" altLang="zh-CN">
                <a:latin typeface="微软雅黑" panose="020B0503020204020204" charset="-122"/>
              </a:rPr>
              <a:t>24</a:t>
            </a:r>
            <a:r>
              <a:rPr lang="zh-CN" altLang="en-US">
                <a:latin typeface="微软雅黑" panose="020B0503020204020204" charset="-122"/>
              </a:rPr>
              <a:t>）企业成本管理有关问题</a:t>
            </a:r>
            <a:endParaRPr lang="en-US" altLang="zh-CN">
              <a:latin typeface="微软雅黑" panose="020B0503020204020204" charset="-122"/>
            </a:endParaRPr>
          </a:p>
          <a:p>
            <a:endParaRPr lang="zh-CN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内容占位符"/>
          <p:cNvSpPr>
            <a:spLocks noGrp="1"/>
          </p:cNvSpPr>
          <p:nvPr>
            <p:ph idx="1"/>
          </p:nvPr>
        </p:nvSpPr>
        <p:spPr>
          <a:xfrm>
            <a:off x="780326" y="1107994"/>
            <a:ext cx="10515600" cy="435133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altLang="zh-CN">
                <a:latin typeface="微软雅黑" panose="020B0503020204020204" charset="-122"/>
              </a:rPr>
              <a:t>            3</a:t>
            </a:r>
            <a:r>
              <a:rPr lang="zh-CN" altLang="en-US">
                <a:latin typeface="微软雅黑" panose="020B0503020204020204" charset="-122"/>
              </a:rPr>
              <a:t>、内容体系层次分明，逻辑性强。不管具体体系如何，基本上应按如下层次和逻辑关系展开：</a:t>
            </a:r>
            <a:endParaRPr lang="en-US" altLang="zh-CN">
              <a:latin typeface="微软雅黑" panose="020B0503020204020204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</a:rPr>
              <a:t>        ①提出问题</a:t>
            </a:r>
            <a:r>
              <a:rPr lang="zh-CN" altLang="en-US">
                <a:latin typeface="微软雅黑" panose="020B0503020204020204" charset="-122"/>
              </a:rPr>
              <a:t>（立题的背景，目的与现实意义）</a:t>
            </a:r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</a:rPr>
              <a:t>→②分析问题</a:t>
            </a:r>
            <a:r>
              <a:rPr lang="zh-CN" altLang="en-US">
                <a:latin typeface="微软雅黑" panose="020B0503020204020204" charset="-122"/>
              </a:rPr>
              <a:t>（事物发展现状、存在的问题剖析）</a:t>
            </a:r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</a:rPr>
              <a:t>→③解决问题</a:t>
            </a:r>
            <a:r>
              <a:rPr lang="zh-CN" altLang="en-US">
                <a:latin typeface="微软雅黑" panose="020B0503020204020204" charset="-122"/>
              </a:rPr>
              <a:t>（解决问题的方法、措施、对策等）。</a:t>
            </a:r>
            <a:endParaRPr lang="en-US" altLang="zh-CN">
              <a:latin typeface="微软雅黑" panose="020B0503020204020204" charset="-122"/>
            </a:endParaRPr>
          </a:p>
          <a:p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内容占位符"/>
          <p:cNvSpPr>
            <a:spLocks noGrp="1"/>
          </p:cNvSpPr>
          <p:nvPr>
            <p:ph idx="1"/>
          </p:nvPr>
        </p:nvSpPr>
        <p:spPr>
          <a:xfrm>
            <a:off x="533400" y="787400"/>
            <a:ext cx="10515600" cy="4351338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>
                <a:latin typeface="微软雅黑" panose="020B0503020204020204" charset="-122"/>
              </a:rPr>
              <a:t>       </a:t>
            </a:r>
            <a:r>
              <a:rPr lang="zh-CN" altLang="en-US">
                <a:latin typeface="微软雅黑" panose="020B0503020204020204" charset="-122"/>
              </a:rPr>
              <a:t>通过综合实践环节，使学生受到一次专门人才所必须的综合训练。包括调查研究、查阅、使用文献资料的能力；理论分析、制定设计方案的能力；设计、计算和绘图的能力；总结提高和撰写论文（或设计说明书）的能力等。通过综合实践环节，深化所学知识，拓展专业知识面，培养学生初步的科学研究能力。</a:t>
            </a:r>
            <a:r>
              <a:rPr lang="en-US" altLang="zh-CN">
                <a:latin typeface="微软雅黑" panose="020B0503020204020204" charset="-122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>
                <a:latin typeface="微软雅黑" panose="020B0503020204020204" charset="-122"/>
              </a:rPr>
              <a:t> </a:t>
            </a:r>
          </a:p>
          <a:p>
            <a:endParaRPr lang="zh-CN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内容占位符"/>
          <p:cNvSpPr>
            <a:spLocks noGrp="1"/>
          </p:cNvSpPr>
          <p:nvPr>
            <p:ph idx="1"/>
          </p:nvPr>
        </p:nvSpPr>
        <p:spPr>
          <a:xfrm>
            <a:off x="722453" y="1270041"/>
            <a:ext cx="10515600" cy="3001017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>
                <a:latin typeface="微软雅黑" panose="020B0503020204020204" charset="-122"/>
              </a:rPr>
              <a:t>      4</a:t>
            </a:r>
            <a:r>
              <a:rPr lang="zh-CN" altLang="en-US">
                <a:latin typeface="微软雅黑" panose="020B0503020204020204" charset="-122"/>
              </a:rPr>
              <a:t>、论文应观点明确，论述有理有据，语句通顺。紧扣主题展开写作，无必要或无关紧要的东西不写。论文写作要求卷面整洁、字迹工整，论文结构、纸型、版式与用字等执行开放教育工商管理专业毕业论文标准格式，正文字数本科以</a:t>
            </a:r>
            <a:r>
              <a:rPr lang="en-US" altLang="zh-CN">
                <a:latin typeface="微软雅黑" panose="020B0503020204020204" charset="-122"/>
              </a:rPr>
              <a:t>6000—8000</a:t>
            </a:r>
            <a:r>
              <a:rPr lang="zh-CN" altLang="en-US">
                <a:latin typeface="微软雅黑" panose="020B0503020204020204" charset="-122"/>
              </a:rPr>
              <a:t>字为宜。</a:t>
            </a:r>
            <a:endParaRPr lang="en-US" altLang="zh-CN">
              <a:latin typeface="微软雅黑" panose="020B0503020204020204" charset="-122"/>
            </a:endParaRPr>
          </a:p>
          <a:p>
            <a:endParaRPr lang="zh-CN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内容占位符"/>
          <p:cNvSpPr>
            <a:spLocks noGrp="1"/>
          </p:cNvSpPr>
          <p:nvPr>
            <p:ph idx="1"/>
          </p:nvPr>
        </p:nvSpPr>
        <p:spPr>
          <a:xfrm>
            <a:off x="601883" y="879676"/>
            <a:ext cx="10868627" cy="477642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zh-CN">
                <a:latin typeface="微软雅黑" panose="020B0503020204020204" charset="-122"/>
              </a:rPr>
              <a:t>     5</a:t>
            </a:r>
            <a:r>
              <a:rPr lang="zh-CN" altLang="en-US">
                <a:latin typeface="微软雅黑" panose="020B0503020204020204" charset="-122"/>
              </a:rPr>
              <a:t>、毕业论文要制作成电子文档，具体排版格式见</a:t>
            </a:r>
            <a:r>
              <a:rPr lang="zh-CN" altLang="en-US">
                <a:latin typeface="微软雅黑" panose="020B0503020204020204" charset="-122"/>
                <a:hlinkClick r:id="rId3" action="ppaction://hlinkfile"/>
              </a:rPr>
              <a:t>论文格式示范</a:t>
            </a:r>
            <a:r>
              <a:rPr lang="zh-CN" altLang="en-US">
                <a:latin typeface="微软雅黑" panose="020B0503020204020204" charset="-122"/>
              </a:rPr>
              <a:t>。</a:t>
            </a:r>
            <a:endParaRPr lang="en-US" altLang="zh-CN">
              <a:latin typeface="微软雅黑" panose="020B0503020204020204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>
                <a:latin typeface="微软雅黑" panose="020B0503020204020204" charset="-122"/>
              </a:rPr>
              <a:t>     ①内容齐全：封面、写作提纲、内容提要及关键词、正文、参考文献等；</a:t>
            </a:r>
            <a:endParaRPr lang="en-US" altLang="zh-CN">
              <a:latin typeface="微软雅黑" panose="020B0503020204020204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>
                <a:latin typeface="微软雅黑" panose="020B0503020204020204" charset="-122"/>
              </a:rPr>
              <a:t>     ②页面设置符合规范；</a:t>
            </a:r>
            <a:endParaRPr lang="en-US" altLang="zh-CN">
              <a:latin typeface="微软雅黑" panose="020B0503020204020204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>
                <a:latin typeface="微软雅黑" panose="020B0503020204020204" charset="-122"/>
              </a:rPr>
              <a:t>     ③各级标题设计符合规范；</a:t>
            </a:r>
            <a:endParaRPr lang="en-US" altLang="zh-CN">
              <a:latin typeface="微软雅黑" panose="020B0503020204020204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>
                <a:latin typeface="微软雅黑" panose="020B0503020204020204" charset="-122"/>
              </a:rPr>
              <a:t>     ④字体设置符合规范 ；</a:t>
            </a:r>
            <a:endParaRPr lang="en-US" altLang="zh-CN">
              <a:latin typeface="微软雅黑" panose="020B0503020204020204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>
                <a:latin typeface="微软雅黑" panose="020B0503020204020204" charset="-122"/>
              </a:rPr>
              <a:t>     ⑤图表设计符合规范 。          </a:t>
            </a:r>
            <a:endParaRPr lang="zh-CN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内容占位符"/>
          <p:cNvSpPr>
            <a:spLocks noGrp="1"/>
          </p:cNvSpPr>
          <p:nvPr>
            <p:ph idx="1"/>
          </p:nvPr>
        </p:nvSpPr>
        <p:spPr>
          <a:xfrm>
            <a:off x="884499" y="1281614"/>
            <a:ext cx="10515600" cy="400801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altLang="zh-CN" sz="4000">
                <a:latin typeface="微软雅黑" panose="020B0503020204020204" charset="-122"/>
              </a:rPr>
              <a:t>       </a:t>
            </a:r>
            <a:r>
              <a:rPr lang="en-US" altLang="zh-CN">
                <a:latin typeface="微软雅黑" panose="020B0503020204020204" charset="-122"/>
              </a:rPr>
              <a:t>6</a:t>
            </a:r>
            <a:r>
              <a:rPr lang="zh-CN" altLang="en-US">
                <a:latin typeface="微软雅黑" panose="020B0503020204020204" charset="-122"/>
              </a:rPr>
              <a:t>、答辩</a:t>
            </a:r>
            <a:endParaRPr lang="en-US" altLang="zh-CN">
              <a:latin typeface="微软雅黑" panose="020B0503020204020204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>
                <a:latin typeface="微软雅黑" panose="020B0503020204020204" charset="-122"/>
              </a:rPr>
              <a:t>　  　本科毕业生原则上均应参加毕业论文答辩。申请学位的毕业生的论文初评成绩及答辩成绩必须为良好（或百分制成绩在本专业良好档范围）。　</a:t>
            </a:r>
            <a:r>
              <a:rPr lang="zh-CN" altLang="en-US" sz="3300">
                <a:latin typeface="微软雅黑" panose="020B0503020204020204" charset="-122"/>
              </a:rPr>
              <a:t>　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内容占位符"/>
          <p:cNvSpPr>
            <a:spLocks noGrp="1"/>
          </p:cNvSpPr>
          <p:nvPr>
            <p:ph idx="1"/>
          </p:nvPr>
        </p:nvSpPr>
        <p:spPr>
          <a:xfrm>
            <a:off x="826625" y="682906"/>
            <a:ext cx="10515600" cy="527805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altLang="zh-CN">
                <a:latin typeface="微软雅黑" panose="020B0503020204020204" charset="-122"/>
              </a:rPr>
              <a:t>        7</a:t>
            </a:r>
            <a:r>
              <a:rPr lang="zh-CN" altLang="en-US">
                <a:latin typeface="微软雅黑" panose="020B0503020204020204" charset="-122"/>
              </a:rPr>
              <a:t>、成绩评定</a:t>
            </a:r>
            <a:endParaRPr lang="en-US" altLang="zh-CN">
              <a:latin typeface="微软雅黑" panose="020B0503020204020204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>
                <a:latin typeface="微软雅黑" panose="020B0503020204020204" charset="-122"/>
              </a:rPr>
              <a:t>   　 毕业论文成绩实行百分制，分为以下三档：</a:t>
            </a:r>
            <a:endParaRPr lang="en-US" altLang="zh-CN">
              <a:latin typeface="微软雅黑" panose="020B0503020204020204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>
                <a:latin typeface="微软雅黑" panose="020B0503020204020204" charset="-122"/>
              </a:rPr>
              <a:t>　 　（</a:t>
            </a:r>
            <a:r>
              <a:rPr lang="en-US" altLang="zh-CN">
                <a:latin typeface="微软雅黑" panose="020B0503020204020204" charset="-122"/>
              </a:rPr>
              <a:t>1</a:t>
            </a:r>
            <a:r>
              <a:rPr lang="zh-CN" altLang="en-US">
                <a:latin typeface="微软雅黑" panose="020B0503020204020204" charset="-122"/>
              </a:rPr>
              <a:t>）</a:t>
            </a:r>
            <a:r>
              <a:rPr lang="en-US" altLang="zh-CN">
                <a:latin typeface="微软雅黑" panose="020B0503020204020204" charset="-122"/>
              </a:rPr>
              <a:t>8 5</a:t>
            </a:r>
            <a:r>
              <a:rPr lang="zh-CN" altLang="en-US">
                <a:latin typeface="微软雅黑" panose="020B0503020204020204" charset="-122"/>
              </a:rPr>
              <a:t>～</a:t>
            </a:r>
            <a:r>
              <a:rPr lang="en-US" altLang="zh-CN">
                <a:latin typeface="微软雅黑" panose="020B0503020204020204" charset="-122"/>
              </a:rPr>
              <a:t>l 00</a:t>
            </a:r>
            <a:r>
              <a:rPr lang="zh-CN" altLang="en-US">
                <a:latin typeface="微软雅黑" panose="020B0503020204020204" charset="-122"/>
              </a:rPr>
              <a:t>分（优秀）：符合党和国家的有关方针、政策；观点明确，能深入进行分析，并有独到见解。理论联系实际，对经济工作或学术研究有一定的现实意义。中心突出，论据充足，材料翔实、层次清楚，结构合理，语言流畅。答辩中回答问题正确，重点突出，语言简练。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内容占位符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>
                <a:latin typeface="微软雅黑" panose="020B0503020204020204" charset="-122"/>
              </a:rPr>
              <a:t>（</a:t>
            </a:r>
            <a:r>
              <a:rPr lang="en-US" altLang="zh-CN">
                <a:latin typeface="微软雅黑" panose="020B0503020204020204" charset="-122"/>
              </a:rPr>
              <a:t>2</a:t>
            </a:r>
            <a:r>
              <a:rPr lang="zh-CN" altLang="en-US">
                <a:latin typeface="微软雅黑" panose="020B0503020204020204" charset="-122"/>
              </a:rPr>
              <a:t>）</a:t>
            </a:r>
            <a:r>
              <a:rPr lang="en-US" altLang="zh-CN">
                <a:latin typeface="微软雅黑" panose="020B0503020204020204" charset="-122"/>
              </a:rPr>
              <a:t>75</a:t>
            </a:r>
            <a:r>
              <a:rPr lang="zh-CN" altLang="en-US">
                <a:latin typeface="微软雅黑" panose="020B0503020204020204" charset="-122"/>
              </a:rPr>
              <a:t>～</a:t>
            </a:r>
            <a:r>
              <a:rPr lang="en-US" altLang="zh-CN">
                <a:latin typeface="微软雅黑" panose="020B0503020204020204" charset="-122"/>
              </a:rPr>
              <a:t>84</a:t>
            </a:r>
            <a:r>
              <a:rPr lang="zh-CN" altLang="en-US">
                <a:latin typeface="微软雅黑" panose="020B0503020204020204" charset="-122"/>
              </a:rPr>
              <a:t>分（良好）：符合党和国家的有关方针和政策，能够运用所学知识，理论联系实际，观点明确，论证比较有力，结构完整，语言通顺，格式规范，层次清楚。答辩中回答问题正确。</a:t>
            </a:r>
            <a:endParaRPr lang="en-US" altLang="zh-CN"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zh-CN" altLang="en-US">
              <a:latin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内容占位符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>
                <a:latin typeface="微软雅黑" panose="020B0503020204020204" charset="-122"/>
              </a:rPr>
              <a:t>（</a:t>
            </a:r>
            <a:r>
              <a:rPr lang="en-US" altLang="zh-CN">
                <a:latin typeface="微软雅黑" panose="020B0503020204020204" charset="-122"/>
              </a:rPr>
              <a:t>3</a:t>
            </a:r>
            <a:r>
              <a:rPr lang="zh-CN" altLang="en-US">
                <a:latin typeface="微软雅黑" panose="020B0503020204020204" charset="-122"/>
              </a:rPr>
              <a:t>）</a:t>
            </a:r>
            <a:r>
              <a:rPr lang="en-US" altLang="zh-CN">
                <a:latin typeface="微软雅黑" panose="020B0503020204020204" charset="-122"/>
              </a:rPr>
              <a:t>60</a:t>
            </a:r>
            <a:r>
              <a:rPr lang="zh-CN" altLang="en-US">
                <a:latin typeface="微软雅黑" panose="020B0503020204020204" charset="-122"/>
              </a:rPr>
              <a:t>～</a:t>
            </a:r>
            <a:r>
              <a:rPr lang="en-US" altLang="zh-CN">
                <a:latin typeface="微软雅黑" panose="020B0503020204020204" charset="-122"/>
              </a:rPr>
              <a:t>74</a:t>
            </a:r>
            <a:r>
              <a:rPr lang="zh-CN" altLang="en-US">
                <a:latin typeface="微软雅黑" panose="020B0503020204020204" charset="-122"/>
              </a:rPr>
              <a:t>分（及格）：符合党和国家的有关方针和政策，中心论题较明确，材料较充足，基本上能够运用所学知识去分析问题，从总体上看，文章有一定的条理，一定的论据，文字尚通顺，文章没有明显的错误和缺欠，但内容尚欠充实，缺乏创新及独到见解。答辩中回答问题基本正确。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内容占位符"/>
          <p:cNvSpPr>
            <a:spLocks noGrp="1"/>
          </p:cNvSpPr>
          <p:nvPr>
            <p:ph idx="1"/>
          </p:nvPr>
        </p:nvSpPr>
        <p:spPr>
          <a:xfrm>
            <a:off x="838200" y="1258466"/>
            <a:ext cx="10515600" cy="435133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altLang="zh-CN">
                <a:latin typeface="微软雅黑" panose="020B0503020204020204" charset="-122"/>
              </a:rPr>
              <a:t>          8</a:t>
            </a:r>
            <a:r>
              <a:rPr lang="zh-CN" altLang="en-US">
                <a:latin typeface="微软雅黑" panose="020B0503020204020204" charset="-122"/>
              </a:rPr>
              <a:t>、毕业论文档案</a:t>
            </a:r>
            <a:endParaRPr lang="en-US" altLang="zh-CN">
              <a:latin typeface="微软雅黑" panose="020B0503020204020204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>
                <a:latin typeface="微软雅黑" panose="020B0503020204020204" charset="-122"/>
              </a:rPr>
              <a:t>　　  毕业论文档案包括</a:t>
            </a:r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</a:rPr>
              <a:t>论文批阅一稿、批阅二稿、</a:t>
            </a:r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  <a:hlinkClick r:id="rId3" action="ppaction://hlinkfile"/>
              </a:rPr>
              <a:t>定稿</a:t>
            </a:r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</a:rPr>
              <a:t>，宁夏电大毕业论文选题申请表，毕业论文评审表，毕业设计（论文）指导记录表。</a:t>
            </a:r>
            <a:endParaRPr lang="zh-CN" altLang="en-US">
              <a:solidFill>
                <a:schemeClr val="accent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标题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562"/>
          </a:xfrm>
          <a:prstGeom prst="rect">
            <a:avLst/>
          </a:prstGeom>
        </p:spPr>
        <p:txBody>
          <a:bodyPr/>
          <a:lstStyle/>
          <a:p>
            <a:r>
              <a:rPr lang="en-US" altLang="zh-CN" sz="40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 </a:t>
            </a:r>
            <a:r>
              <a:rPr lang="zh-CN" altLang="en-US" sz="40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国家开放大学数字图书馆的使用介绍</a:t>
            </a:r>
            <a:endParaRPr lang="zh-CN" altLang="en-US" sz="4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5" name="内容占位符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fontAlgn="auto">
              <a:lnSpc>
                <a:spcPct val="150000"/>
              </a:lnSpc>
              <a:buNone/>
            </a:pPr>
            <a:r>
              <a:rPr lang="zh-CN" altLang="en-US">
                <a:latin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（一）在电脑上安装</a:t>
            </a:r>
            <a:r>
              <a:rPr lang="en-US" altLang="zh-CN">
                <a:latin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CAJViewer</a:t>
            </a:r>
            <a:r>
              <a:rPr lang="zh-CN" altLang="en-US">
                <a:latin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阅读器（此阅读器在中国知网网页最下面有）；</a:t>
            </a:r>
            <a:endParaRPr lang="en-US" altLang="zh-CN">
              <a:latin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50000"/>
              </a:lnSpc>
              <a:buNone/>
            </a:pPr>
            <a:r>
              <a:rPr lang="zh-CN" altLang="en-US">
                <a:latin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（二）登录宁夏开放大学主页</a:t>
            </a:r>
            <a:r>
              <a:rPr lang="en-US" altLang="zh-CN">
                <a:latin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——</a:t>
            </a:r>
            <a:r>
              <a:rPr lang="zh-CN" altLang="en-US">
                <a:latin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友情链接</a:t>
            </a:r>
            <a:r>
              <a:rPr lang="en-US" altLang="zh-CN">
                <a:latin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——</a:t>
            </a:r>
            <a:r>
              <a:rPr lang="zh-CN" altLang="en-US">
                <a:latin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点击国家开放大学</a:t>
            </a:r>
            <a:r>
              <a:rPr lang="en-US" altLang="zh-CN">
                <a:latin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——</a:t>
            </a:r>
            <a:r>
              <a:rPr lang="zh-CN" altLang="en-US">
                <a:latin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点击数字图书馆</a:t>
            </a:r>
            <a:r>
              <a:rPr lang="en-US" altLang="zh-CN">
                <a:latin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——</a:t>
            </a:r>
            <a:r>
              <a:rPr lang="zh-CN" altLang="en-US">
                <a:latin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输入一网一平台用户名及密码登</a:t>
            </a:r>
            <a:r>
              <a:rPr lang="zh-CN" altLang="en-US">
                <a:latin typeface="微软雅黑" panose="020B0503020204020204" charset="-122"/>
                <a:cs typeface="微软雅黑" panose="020B0503020204020204" charset="-122"/>
              </a:rPr>
              <a:t>录</a:t>
            </a:r>
            <a:r>
              <a:rPr lang="zh-CN" altLang="en-US">
                <a:latin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——在资源搜索输入关键词——点击论文搜索——点击CAJ下载</a:t>
            </a:r>
            <a:endParaRPr lang="en-US" altLang="zh-CN">
              <a:latin typeface="微软雅黑" panose="020B0503020204020204" charset="-122"/>
              <a:cs typeface="微软雅黑" panose="020B0503020204020204" charset="-122"/>
            </a:endParaRPr>
          </a:p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图片" descr="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209146" cy="680783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137" name="标题"/>
          <p:cNvSpPr>
            <a:spLocks noGrp="1"/>
          </p:cNvSpPr>
          <p:nvPr>
            <p:ph type="ctrTitle"/>
          </p:nvPr>
        </p:nvSpPr>
        <p:spPr>
          <a:xfrm>
            <a:off x="17145" y="1735455"/>
            <a:ext cx="12192000" cy="174434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微软雅黑" panose="020B0503020204020204" charset="-122"/>
              </a:rPr>
              <a:t>谢谢收看！</a:t>
            </a:r>
          </a:p>
        </p:txBody>
      </p:sp>
      <p:pic>
        <p:nvPicPr>
          <p:cNvPr id="138" name="图片" descr="二维码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02022" y="5731393"/>
            <a:ext cx="966470" cy="96710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139" name="图片" descr="校训-白色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325860" y="107315"/>
            <a:ext cx="742315" cy="162814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140" name="图片" descr="字体  标志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9235" y="262890"/>
            <a:ext cx="4144645" cy="79692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141" name="矩形"/>
          <p:cNvSpPr/>
          <p:nvPr/>
        </p:nvSpPr>
        <p:spPr>
          <a:xfrm>
            <a:off x="2583180" y="3885564"/>
            <a:ext cx="6303645" cy="57721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200" b="1" i="0" u="none" strike="noStrike" kern="1200" cap="none" spc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联系方式：1</a:t>
            </a:r>
            <a:r>
              <a:rPr lang="en-US" altLang="zh-CN" sz="3200" b="1" i="0" u="none" strike="noStrike" kern="1200" cap="none" spc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3995310788</a:t>
            </a:r>
            <a:endParaRPr lang="zh-CN" altLang="en-US" sz="3200" b="1" i="0" u="none" strike="noStrike" kern="1200" cap="none" spc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内容占位符"/>
          <p:cNvSpPr>
            <a:spLocks noGrp="1"/>
          </p:cNvSpPr>
          <p:nvPr>
            <p:ph idx="1"/>
          </p:nvPr>
        </p:nvSpPr>
        <p:spPr>
          <a:xfrm>
            <a:off x="714375" y="2711449"/>
            <a:ext cx="10515600" cy="362267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altLang="zh-CN" sz="4400">
                <a:solidFill>
                  <a:srgbClr val="002060"/>
                </a:solidFill>
                <a:latin typeface="微软雅黑" panose="020B0503020204020204" charset="-122"/>
              </a:rPr>
              <a:t>           </a:t>
            </a:r>
            <a:r>
              <a:rPr lang="zh-CN" altLang="en-US" sz="4400" b="1">
                <a:solidFill>
                  <a:srgbClr val="002060"/>
                </a:solidFill>
                <a:latin typeface="微软雅黑" panose="020B0503020204020204" charset="-122"/>
              </a:rPr>
              <a:t>综合实践环节的基本要求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内容占位符"/>
          <p:cNvSpPr>
            <a:spLocks noGrp="1"/>
          </p:cNvSpPr>
          <p:nvPr>
            <p:ph idx="1"/>
          </p:nvPr>
        </p:nvSpPr>
        <p:spPr>
          <a:xfrm>
            <a:off x="619125" y="749300"/>
            <a:ext cx="10515600" cy="4351338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b="1"/>
              <a:t>   </a:t>
            </a:r>
            <a:r>
              <a:rPr lang="zh-CN" altLang="en-US" b="1">
                <a:latin typeface="微软雅黑" panose="020B0503020204020204" charset="-122"/>
              </a:rPr>
              <a:t>一、综合实践环节的任务</a:t>
            </a:r>
            <a:endParaRPr lang="en-US" altLang="zh-CN" b="1">
              <a:latin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>
                <a:latin typeface="微软雅黑" panose="020B0503020204020204" charset="-122"/>
              </a:rPr>
              <a:t>  </a:t>
            </a:r>
            <a:r>
              <a:rPr lang="zh-CN" altLang="en-US">
                <a:latin typeface="微软雅黑" panose="020B0503020204020204" charset="-122"/>
              </a:rPr>
              <a:t>工商管理本科：毕业设计和社会实践（</a:t>
            </a:r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</a:rPr>
              <a:t>毕业论文和模拟实验</a:t>
            </a:r>
            <a:r>
              <a:rPr lang="zh-CN" altLang="en-US">
                <a:latin typeface="微软雅黑" panose="020B0503020204020204" charset="-122"/>
              </a:rPr>
              <a:t>）</a:t>
            </a:r>
            <a:endParaRPr lang="en-US" altLang="zh-CN">
              <a:latin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>
                <a:latin typeface="微软雅黑" panose="020B0503020204020204" charset="-122"/>
              </a:rPr>
              <a:t>  </a:t>
            </a:r>
            <a:endParaRPr lang="zh-CN" altLang="en-US">
              <a:latin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内容占位符"/>
          <p:cNvSpPr>
            <a:spLocks noGrp="1"/>
          </p:cNvSpPr>
          <p:nvPr>
            <p:ph idx="1"/>
          </p:nvPr>
        </p:nvSpPr>
        <p:spPr>
          <a:xfrm>
            <a:off x="800100" y="939800"/>
            <a:ext cx="10515600" cy="4351338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b="1"/>
              <a:t>        </a:t>
            </a:r>
            <a:r>
              <a:rPr lang="zh-CN" altLang="en-US" b="1">
                <a:latin typeface="微软雅黑" panose="020B0503020204020204" charset="-122"/>
              </a:rPr>
              <a:t>二、指导教师与学员的联系方式</a:t>
            </a:r>
            <a:endParaRPr lang="en-US" altLang="zh-CN" b="1">
              <a:latin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>
                <a:latin typeface="微软雅黑" panose="020B0503020204020204" charset="-122"/>
              </a:rPr>
              <a:t>      </a:t>
            </a:r>
            <a:r>
              <a:rPr lang="zh-CN" altLang="en-US">
                <a:latin typeface="微软雅黑" panose="020B0503020204020204" charset="-122"/>
              </a:rPr>
              <a:t>学校要求师生通过</a:t>
            </a:r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</a:rPr>
              <a:t>电子邮件</a:t>
            </a:r>
            <a:r>
              <a:rPr lang="zh-CN" altLang="en-US">
                <a:latin typeface="微软雅黑" panose="020B0503020204020204" charset="-122"/>
              </a:rPr>
              <a:t>传递信息，每次批阅的文章要存档。因此，每个人要建立一个电子文件夹，以便保存初稿、修改稿及定稿。学员应积极主动地通过电话或</a:t>
            </a:r>
            <a:r>
              <a:rPr lang="en-US" altLang="zh-CN">
                <a:latin typeface="微软雅黑" panose="020B0503020204020204" charset="-122"/>
              </a:rPr>
              <a:t>QQ</a:t>
            </a:r>
            <a:r>
              <a:rPr lang="zh-CN" altLang="en-US">
                <a:latin typeface="微软雅黑" panose="020B0503020204020204" charset="-122"/>
              </a:rPr>
              <a:t>经常与指导教师进行联系与沟通，准确理解指导教师的批阅意见，认真对文章进行修改。</a:t>
            </a:r>
            <a:endParaRPr lang="en-US" altLang="zh-CN">
              <a:latin typeface="微软雅黑" panose="020B0503020204020204" charset="-122"/>
            </a:endParaRPr>
          </a:p>
          <a:p>
            <a:pPr marL="0" indent="0">
              <a:buNone/>
            </a:pP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标题"/>
          <p:cNvSpPr>
            <a:spLocks noGrp="1"/>
          </p:cNvSpPr>
          <p:nvPr>
            <p:ph type="title"/>
          </p:nvPr>
        </p:nvSpPr>
        <p:spPr>
          <a:xfrm>
            <a:off x="1006997" y="272528"/>
            <a:ext cx="10971835" cy="1325563"/>
          </a:xfrm>
          <a:prstGeom prst="rect">
            <a:avLst/>
          </a:prstGeom>
        </p:spPr>
        <p:txBody>
          <a:bodyPr/>
          <a:lstStyle/>
          <a:p>
            <a:r>
              <a:rPr lang="en-US" altLang="zh-CN" b="1">
                <a:latin typeface="微软雅黑" panose="020B0503020204020204" charset="-122"/>
              </a:rPr>
              <a:t> </a:t>
            </a:r>
            <a:r>
              <a:rPr lang="zh-CN" altLang="en-US" sz="2800" b="1">
                <a:latin typeface="微软雅黑" panose="020B0503020204020204" charset="-122"/>
              </a:rPr>
              <a:t>三、写作进度要求</a:t>
            </a:r>
            <a:endParaRPr lang="zh-CN" altLang="en-US" sz="2800"/>
          </a:p>
        </p:txBody>
      </p:sp>
      <p:graphicFrame>
        <p:nvGraphicFramePr>
          <p:cNvPr id="93" name="内容占位符"/>
          <p:cNvGraphicFramePr>
            <a:graphicFrameLocks noGrp="1"/>
          </p:cNvGraphicFramePr>
          <p:nvPr>
            <p:ph idx="1"/>
          </p:nvPr>
        </p:nvGraphicFramePr>
        <p:xfrm>
          <a:off x="1030147" y="1713051"/>
          <a:ext cx="8125396" cy="3661000"/>
        </p:xfrm>
        <a:graphic>
          <a:graphicData uri="http://schemas.openxmlformats.org/drawingml/2006/table">
            <a:tbl>
              <a:tblPr bandRow="1">
                <a:noFill/>
              </a:tblPr>
              <a:tblGrid>
                <a:gridCol w="3345065"/>
                <a:gridCol w="4572051"/>
                <a:gridCol w="208280"/>
              </a:tblGrid>
              <a:tr h="522960">
                <a:tc>
                  <a:txBody>
                    <a:bodyPr/>
                    <a:lstStyle/>
                    <a:p>
                      <a:pPr marL="0" indent="0" algn="l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800" b="1" i="0" u="none" strike="noStrike" kern="1200" cap="none" spc="0" baseline="0">
                          <a:solidFill>
                            <a:srgbClr val="FFFFFF"/>
                          </a:solidFill>
                          <a:latin typeface="Calibri" panose="020F0502020204030204" charset="0"/>
                          <a:ea typeface="微软雅黑" panose="020B0503020204020204" charset="-122"/>
                          <a:cs typeface="Calibri" panose="020F0502020204030204" charset="0"/>
                        </a:rPr>
                        <a:t>任务                    时间 </a:t>
                      </a:r>
                    </a:p>
                  </a:txBody>
                  <a:tcPr marL="89992" marR="89992" marT="46799" marB="46799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800" b="1" i="0" u="none" strike="noStrike" kern="1200" cap="none" spc="0" baseline="0">
                          <a:solidFill>
                            <a:srgbClr val="FFFFFF"/>
                          </a:solidFill>
                          <a:latin typeface="Calibri" panose="020F0502020204030204" charset="0"/>
                          <a:ea typeface="微软雅黑" panose="020B0503020204020204" charset="-122"/>
                          <a:cs typeface="Calibri" panose="020F0502020204030204" charset="0"/>
                        </a:rPr>
                        <a:t>春季学期</a:t>
                      </a:r>
                    </a:p>
                  </a:txBody>
                  <a:tcPr marL="89992" marR="89992" marT="46799" marB="46799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2800" b="1" i="0" u="none" strike="noStrike" kern="1200" cap="none" spc="0" baseline="0">
                        <a:solidFill>
                          <a:srgbClr val="FFFFFF"/>
                        </a:solidFill>
                        <a:latin typeface="Calibri" panose="020F0502020204030204" charset="0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89992" marR="89992" marT="46799" marB="46799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522960">
                <a:tc>
                  <a:txBody>
                    <a:bodyPr/>
                    <a:lstStyle/>
                    <a:p>
                      <a:pPr marL="0" indent="0" algn="l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800" b="0" i="0" u="none" strike="noStrike" kern="1200" cap="none" spc="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微软雅黑" panose="020B0503020204020204" charset="-122"/>
                          <a:cs typeface="Calibri" panose="020F0502020204030204" charset="0"/>
                        </a:rPr>
                        <a:t>确定题目</a:t>
                      </a:r>
                    </a:p>
                  </a:txBody>
                  <a:tcPr marL="89992" marR="89992" marT="46799" marB="46799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800" b="0" i="0" u="none" strike="noStrike" kern="1200" cap="none" spc="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微软雅黑" panose="020B0503020204020204" charset="-122"/>
                          <a:cs typeface="Calibri" panose="020F0502020204030204" charset="0"/>
                        </a:rPr>
                        <a:t>３月２５日</a:t>
                      </a:r>
                    </a:p>
                  </a:txBody>
                  <a:tcPr marL="89992" marR="89992" marT="46799" marB="46799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2800" b="0" i="0" u="none" strike="noStrike" kern="1200" cap="none" spc="0" baseline="0">
                        <a:solidFill>
                          <a:srgbClr val="000000"/>
                        </a:solidFill>
                        <a:latin typeface="Calibri" panose="020F0502020204030204" charset="0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89992" marR="89992" marT="46799" marB="46799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</a:tr>
              <a:tr h="523240">
                <a:tc>
                  <a:txBody>
                    <a:bodyPr/>
                    <a:lstStyle/>
                    <a:p>
                      <a:pPr marL="0" indent="0" algn="l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800" b="0" i="0" u="none" strike="noStrike" kern="1200" cap="none" spc="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微软雅黑" panose="020B0503020204020204" charset="-122"/>
                          <a:cs typeface="Calibri" panose="020F0502020204030204" charset="0"/>
                        </a:rPr>
                        <a:t>完成一稿</a:t>
                      </a:r>
                    </a:p>
                  </a:txBody>
                  <a:tcPr marL="89992" marR="89992" marT="46799" marB="46799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800" b="0" i="0" u="none" strike="noStrike" kern="1200" cap="none" spc="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微软雅黑" panose="020B0503020204020204" charset="-122"/>
                          <a:cs typeface="Calibri" panose="020F0502020204030204" charset="0"/>
                        </a:rPr>
                        <a:t>４月</a:t>
                      </a:r>
                      <a:r>
                        <a:rPr lang="en-US" altLang="zh-CN" sz="2800" b="0" i="0" u="none" strike="noStrike" kern="1200" cap="none" spc="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微软雅黑" panose="020B0503020204020204" charset="-122"/>
                          <a:cs typeface="Calibri" panose="020F0502020204030204" charset="0"/>
                        </a:rPr>
                        <a:t>1</a:t>
                      </a:r>
                      <a:r>
                        <a:rPr lang="zh-CN" altLang="en-US" sz="2800" b="0" i="0" u="none" strike="noStrike" kern="1200" cap="none" spc="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微软雅黑" panose="020B0503020204020204" charset="-122"/>
                          <a:cs typeface="Calibri" panose="020F0502020204030204" charset="0"/>
                        </a:rPr>
                        <a:t>０日</a:t>
                      </a:r>
                    </a:p>
                  </a:txBody>
                  <a:tcPr marL="89992" marR="89992" marT="46799" marB="46799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2800" b="0" i="0" u="none" strike="noStrike" kern="1200" cap="none" spc="0" baseline="0">
                        <a:solidFill>
                          <a:srgbClr val="000000"/>
                        </a:solidFill>
                        <a:latin typeface="Calibri" panose="020F0502020204030204" charset="0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89992" marR="89992" marT="46799" marB="46799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  <a:tr h="522960">
                <a:tc>
                  <a:txBody>
                    <a:bodyPr/>
                    <a:lstStyle/>
                    <a:p>
                      <a:pPr marL="0" indent="0" algn="l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800" b="0" i="0" u="none" strike="noStrike" kern="1200" cap="none" spc="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微软雅黑" panose="020B0503020204020204" charset="-122"/>
                          <a:cs typeface="Calibri" panose="020F0502020204030204" charset="0"/>
                        </a:rPr>
                        <a:t>完成二稿</a:t>
                      </a:r>
                    </a:p>
                  </a:txBody>
                  <a:tcPr marL="89992" marR="89992" marT="46799" marB="46799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800" b="0" i="0" u="none" strike="noStrike" kern="1200" cap="none" spc="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微软雅黑" panose="020B0503020204020204" charset="-122"/>
                          <a:cs typeface="Calibri" panose="020F0502020204030204" charset="0"/>
                        </a:rPr>
                        <a:t>４月３０日</a:t>
                      </a:r>
                    </a:p>
                  </a:txBody>
                  <a:tcPr marL="89992" marR="89992" marT="46799" marB="46799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2800" b="0" i="0" u="none" strike="noStrike" kern="1200" cap="none" spc="0" baseline="0">
                        <a:solidFill>
                          <a:srgbClr val="000000"/>
                        </a:solidFill>
                        <a:latin typeface="Calibri" panose="020F0502020204030204" charset="0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89992" marR="89992" marT="46799" marB="46799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</a:tr>
              <a:tr h="522960">
                <a:tc>
                  <a:txBody>
                    <a:bodyPr/>
                    <a:lstStyle/>
                    <a:p>
                      <a:pPr marL="0" indent="0" algn="l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800" b="0" i="0" u="none" strike="noStrike" kern="1200" cap="none" spc="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微软雅黑" panose="020B0503020204020204" charset="-122"/>
                          <a:cs typeface="Calibri" panose="020F0502020204030204" charset="0"/>
                        </a:rPr>
                        <a:t>完成定稿</a:t>
                      </a:r>
                    </a:p>
                  </a:txBody>
                  <a:tcPr marL="89992" marR="89992" marT="46799" marB="46799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800" b="0" i="0" u="none" strike="noStrike" kern="1200" cap="none" spc="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微软雅黑" panose="020B0503020204020204" charset="-122"/>
                          <a:cs typeface="Calibri" panose="020F0502020204030204" charset="0"/>
                        </a:rPr>
                        <a:t>５月</a:t>
                      </a:r>
                      <a:r>
                        <a:rPr lang="en-US" altLang="zh-CN" sz="2800" b="0" i="0" u="none" strike="noStrike" kern="1200" cap="none" spc="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微软雅黑" panose="020B0503020204020204" charset="-122"/>
                          <a:cs typeface="Calibri" panose="020F0502020204030204" charset="0"/>
                        </a:rPr>
                        <a:t>25</a:t>
                      </a:r>
                      <a:r>
                        <a:rPr lang="zh-CN" altLang="en-US" sz="2800" b="0" i="0" u="none" strike="noStrike" kern="1200" cap="none" spc="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微软雅黑" panose="020B0503020204020204" charset="-122"/>
                          <a:cs typeface="Calibri" panose="020F0502020204030204" charset="0"/>
                        </a:rPr>
                        <a:t>日</a:t>
                      </a:r>
                    </a:p>
                  </a:txBody>
                  <a:tcPr marL="89992" marR="89992" marT="46799" marB="46799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2800" b="0" i="0" u="none" strike="noStrike" kern="1200" cap="none" spc="0" baseline="0">
                        <a:solidFill>
                          <a:srgbClr val="000000"/>
                        </a:solidFill>
                        <a:latin typeface="Calibri" panose="020F0502020204030204" charset="0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89992" marR="89992" marT="46799" marB="46799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  <a:tr h="522960">
                <a:tc>
                  <a:txBody>
                    <a:bodyPr/>
                    <a:lstStyle/>
                    <a:p>
                      <a:pPr marL="0" indent="0" algn="l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800" b="0" i="0" u="none" strike="noStrike" kern="1200" cap="none" spc="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微软雅黑" panose="020B0503020204020204" charset="-122"/>
                          <a:cs typeface="Calibri" panose="020F0502020204030204" charset="0"/>
                        </a:rPr>
                        <a:t>填写表格</a:t>
                      </a:r>
                    </a:p>
                  </a:txBody>
                  <a:tcPr marL="89992" marR="89992" marT="46799" marB="46799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800" b="0" i="0" u="none" strike="noStrike" kern="1200" cap="none" spc="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微软雅黑" panose="020B0503020204020204" charset="-122"/>
                          <a:cs typeface="Calibri" panose="020F0502020204030204" charset="0"/>
                        </a:rPr>
                        <a:t>５月３０</a:t>
                      </a:r>
                    </a:p>
                  </a:txBody>
                  <a:tcPr marL="89992" marR="89992" marT="46799" marB="46799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2800" b="0" i="0" u="none" strike="noStrike" kern="1200" cap="none" spc="0" baseline="0">
                        <a:solidFill>
                          <a:srgbClr val="000000"/>
                        </a:solidFill>
                        <a:latin typeface="Calibri" panose="020F0502020204030204" charset="0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89992" marR="89992" marT="46799" marB="46799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</a:tr>
              <a:tr h="522960">
                <a:tc>
                  <a:txBody>
                    <a:bodyPr/>
                    <a:lstStyle/>
                    <a:p>
                      <a:pPr marL="0" indent="0" algn="l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800" b="0" i="0" u="none" strike="noStrike" kern="1200" cap="none" spc="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微软雅黑" panose="020B0503020204020204" charset="-122"/>
                          <a:cs typeface="Calibri" panose="020F0502020204030204" charset="0"/>
                        </a:rPr>
                        <a:t>论文答辩</a:t>
                      </a:r>
                    </a:p>
                  </a:txBody>
                  <a:tcPr marL="89992" marR="89992" marT="46799" marB="46799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800" b="0" i="0" u="none" strike="noStrike" kern="1200" cap="none" spc="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微软雅黑" panose="020B0503020204020204" charset="-122"/>
                          <a:cs typeface="Calibri" panose="020F0502020204030204" charset="0"/>
                        </a:rPr>
                        <a:t>６月中旬</a:t>
                      </a:r>
                    </a:p>
                  </a:txBody>
                  <a:tcPr marL="89992" marR="89992" marT="46799" marB="46799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2800" b="0" i="0" u="none" strike="noStrike" kern="1200" cap="none" spc="0" baseline="0">
                        <a:solidFill>
                          <a:srgbClr val="000000"/>
                        </a:solidFill>
                        <a:latin typeface="Calibri" panose="020F0502020204030204" charset="0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89992" marR="89992" marT="46799" marB="46799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94" name="直线"/>
          <p:cNvSpPr/>
          <p:nvPr/>
        </p:nvSpPr>
        <p:spPr>
          <a:xfrm>
            <a:off x="1030147" y="1701478"/>
            <a:ext cx="3217761" cy="462987"/>
          </a:xfrm>
          <a:prstGeom prst="line">
            <a:avLst/>
          </a:prstGeom>
          <a:noFill/>
          <a:ln w="6350" cap="flat" cmpd="sng">
            <a:solidFill>
              <a:srgbClr val="5B9BD5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内容占位符"/>
          <p:cNvSpPr>
            <a:spLocks noGrp="1"/>
          </p:cNvSpPr>
          <p:nvPr>
            <p:ph idx="1"/>
          </p:nvPr>
        </p:nvSpPr>
        <p:spPr>
          <a:xfrm>
            <a:off x="628650" y="920749"/>
            <a:ext cx="11029949" cy="5337176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altLang="zh-CN" sz="4000" b="1" dirty="0">
                <a:latin typeface="微软雅黑" panose="020B0503020204020204" charset="-122"/>
              </a:rPr>
              <a:t>        </a:t>
            </a:r>
            <a:r>
              <a:rPr lang="zh-CN" altLang="en-US" sz="4000" b="1" dirty="0">
                <a:latin typeface="微软雅黑" panose="020B0503020204020204" charset="-122"/>
              </a:rPr>
              <a:t>四、实施步骤</a:t>
            </a:r>
            <a:endParaRPr lang="en-US" altLang="zh-CN" sz="4000" dirty="0">
              <a:latin typeface="微软雅黑" panose="020B0503020204020204" charset="-122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altLang="zh-CN" sz="4000" dirty="0">
                <a:latin typeface="微软雅黑" panose="020B0503020204020204" charset="-122"/>
              </a:rPr>
              <a:t>      </a:t>
            </a:r>
            <a:r>
              <a:rPr lang="zh-CN" altLang="en-US" sz="4000" dirty="0">
                <a:solidFill>
                  <a:srgbClr val="FF0000"/>
                </a:solidFill>
                <a:latin typeface="微软雅黑" panose="020B0503020204020204" charset="-122"/>
              </a:rPr>
              <a:t>（一）查阅资料，认真思考，积极与指导教师沟通，慎重确定</a:t>
            </a:r>
            <a:r>
              <a:rPr lang="zh-CN" altLang="en-US" sz="4000" dirty="0" smtClean="0">
                <a:solidFill>
                  <a:srgbClr val="FF0000"/>
                </a:solidFill>
                <a:latin typeface="微软雅黑" panose="020B0503020204020204" charset="-122"/>
              </a:rPr>
              <a:t>论文题目</a:t>
            </a:r>
            <a:endParaRPr lang="en-US" altLang="zh-CN" sz="4000" dirty="0">
              <a:solidFill>
                <a:srgbClr val="FF0000"/>
              </a:solidFill>
              <a:latin typeface="微软雅黑" panose="020B0503020204020204" charset="-122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altLang="zh-CN" sz="4000" dirty="0">
                <a:latin typeface="微软雅黑" panose="020B0503020204020204" charset="-122"/>
              </a:rPr>
              <a:t>      1</a:t>
            </a:r>
            <a:r>
              <a:rPr lang="zh-CN" altLang="en-US" sz="4000" dirty="0">
                <a:latin typeface="微软雅黑" panose="020B0503020204020204" charset="-122"/>
              </a:rPr>
              <a:t>、阅读课本、专著；</a:t>
            </a:r>
            <a:endParaRPr lang="en-US" altLang="zh-CN" sz="4000" dirty="0">
              <a:latin typeface="微软雅黑" panose="020B0503020204020204" charset="-122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altLang="zh-CN" sz="4000" dirty="0">
                <a:latin typeface="微软雅黑" panose="020B0503020204020204" charset="-122"/>
              </a:rPr>
              <a:t>      2</a:t>
            </a:r>
            <a:r>
              <a:rPr lang="zh-CN" altLang="en-US" sz="4000" dirty="0">
                <a:latin typeface="微软雅黑" panose="020B0503020204020204" charset="-122"/>
              </a:rPr>
              <a:t>、浏览工商管理专业毕业论文参考选题方向；</a:t>
            </a:r>
            <a:endParaRPr lang="en-US" altLang="zh-CN" sz="4000" dirty="0">
              <a:latin typeface="微软雅黑" panose="020B0503020204020204" charset="-122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altLang="zh-CN" sz="4000" dirty="0">
                <a:latin typeface="微软雅黑" panose="020B0503020204020204" charset="-122"/>
              </a:rPr>
              <a:t>      3</a:t>
            </a:r>
            <a:r>
              <a:rPr lang="zh-CN" altLang="en-US" sz="4000" dirty="0">
                <a:latin typeface="微软雅黑" panose="020B0503020204020204" charset="-122"/>
              </a:rPr>
              <a:t>、查阅单位内部资料以及报纸、期刊等，应充分利用</a:t>
            </a:r>
            <a:r>
              <a:rPr lang="zh-CN" altLang="en-US" sz="4000" dirty="0">
                <a:solidFill>
                  <a:srgbClr val="FF0000"/>
                </a:solidFill>
                <a:latin typeface="微软雅黑" panose="020B0503020204020204" charset="-122"/>
              </a:rPr>
              <a:t>国家开放大学数字图书馆</a:t>
            </a:r>
            <a:r>
              <a:rPr lang="zh-CN" altLang="en-US" sz="4000" dirty="0">
                <a:latin typeface="微软雅黑" panose="020B0503020204020204" charset="-122"/>
              </a:rPr>
              <a:t>提供的丰富资源。</a:t>
            </a:r>
            <a:endParaRPr lang="en-US" altLang="zh-CN" sz="4000" dirty="0"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zh-CN" altLang="en-US" dirty="0">
              <a:latin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内容占位符"/>
          <p:cNvSpPr>
            <a:spLocks noGrp="1"/>
          </p:cNvSpPr>
          <p:nvPr>
            <p:ph idx="1"/>
          </p:nvPr>
        </p:nvSpPr>
        <p:spPr>
          <a:xfrm>
            <a:off x="876299" y="1014038"/>
            <a:ext cx="10515600" cy="4351338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</a:rPr>
              <a:t>（二）严格按照要求进行毕业论文的写作和修改</a:t>
            </a:r>
            <a:endParaRPr lang="en-US" altLang="zh-CN">
              <a:solidFill>
                <a:srgbClr val="FF0000"/>
              </a:solidFill>
              <a:latin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>
                <a:latin typeface="微软雅黑" panose="020B0503020204020204" charset="-122"/>
              </a:rPr>
              <a:t>  1</a:t>
            </a:r>
            <a:r>
              <a:rPr lang="zh-CN" altLang="en-US">
                <a:latin typeface="微软雅黑" panose="020B0503020204020204" charset="-122"/>
              </a:rPr>
              <a:t>、选题的要求；</a:t>
            </a:r>
            <a:endParaRPr lang="en-US" altLang="zh-CN">
              <a:latin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>
                <a:latin typeface="微软雅黑" panose="020B0503020204020204" charset="-122"/>
              </a:rPr>
              <a:t>  2</a:t>
            </a:r>
            <a:r>
              <a:rPr lang="zh-CN" altLang="en-US">
                <a:latin typeface="微软雅黑" panose="020B0503020204020204" charset="-122"/>
              </a:rPr>
              <a:t>、字数的要求；</a:t>
            </a:r>
            <a:endParaRPr lang="en-US" altLang="zh-CN">
              <a:latin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>
                <a:latin typeface="微软雅黑" panose="020B0503020204020204" charset="-122"/>
              </a:rPr>
              <a:t>  3</a:t>
            </a:r>
            <a:r>
              <a:rPr lang="zh-CN" altLang="en-US">
                <a:latin typeface="微软雅黑" panose="020B0503020204020204" charset="-122"/>
              </a:rPr>
              <a:t>、排版格式的要求；</a:t>
            </a:r>
            <a:endParaRPr lang="en-US" altLang="zh-CN">
              <a:latin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>
                <a:latin typeface="微软雅黑" panose="020B0503020204020204" charset="-122"/>
              </a:rPr>
              <a:t>  4</a:t>
            </a:r>
            <a:r>
              <a:rPr lang="zh-CN" altLang="en-US">
                <a:latin typeface="微软雅黑" panose="020B0503020204020204" charset="-122"/>
              </a:rPr>
              <a:t>、装订要求。</a:t>
            </a:r>
          </a:p>
        </p:txBody>
      </p:sp>
      <p:sp>
        <p:nvSpPr>
          <p:cNvPr id="97" name="十字星">
            <a:hlinkClick r:id="rId3"/>
          </p:cNvPr>
          <p:cNvSpPr/>
          <p:nvPr/>
        </p:nvSpPr>
        <p:spPr>
          <a:xfrm>
            <a:off x="3361765" y="4101352"/>
            <a:ext cx="430305" cy="726142"/>
          </a:xfrm>
          <a:prstGeom prst="star4">
            <a:avLst>
              <a:gd name="adj" fmla="val 25000"/>
            </a:avLst>
          </a:prstGeom>
          <a:solidFill>
            <a:schemeClr val="accent1"/>
          </a:solidFill>
          <a:ln w="12700" cap="flat" cmpd="sng">
            <a:solidFill>
              <a:srgbClr val="41719C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9e290946-4afd-4997-b437-33c07eaae96f"/>
  <p:tag name="COMMONDATA" val="eyJoZGlkIjoiNDU2ZTA1ZTExNjNhODM4NGJjNzljOWMxNGQ2ZWY0YTcifQ=="/>
</p:tagLst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 主题">
      <a:fillStyleLst>
        <a:solidFill>
          <a:schemeClr val="phClr"/>
        </a:solidFill>
        <a:gradFill/>
        <a:gradFill/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/>
        <a:gradFill/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otesMaster1">
  <a:themeElements>
    <a:clrScheme name="notesMaster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otesMaster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notesMaster1">
      <a:fillStyleLst>
        <a:solidFill>
          <a:schemeClr val="phClr"/>
        </a:solidFill>
        <a:gradFill/>
        <a:gradFill/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/>
        <a:gradFill/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andoutMaster1">
  <a:themeElements>
    <a:clrScheme name="handoutMaster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handoutMaster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handoutMaster1">
      <a:fillStyleLst>
        <a:solidFill>
          <a:schemeClr val="phClr"/>
        </a:solidFill>
        <a:gradFill/>
        <a:gradFill/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/>
        <a:gradFill/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Normal.eit</Template>
  <TotalTime>3</TotalTime>
  <Words>1965</Words>
  <Application>Microsoft Office PowerPoint</Application>
  <PresentationFormat>自定义</PresentationFormat>
  <Paragraphs>151</Paragraphs>
  <Slides>38</Slides>
  <Notes>38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39" baseType="lpstr">
      <vt:lpstr>Office 主题</vt:lpstr>
      <vt:lpstr>开放教育实践环节论文开题 工商管理专业</vt:lpstr>
      <vt:lpstr>        综合实践环节是开放教育教学过程中的重要环节，对实现应用型人才的培养目标发挥着重要作用。其基本任务是培养和提高学生综合运用所学的基本理论、基本知识和基本技能分析、解决实际问题的能力；培养学生的实践能力和创造能力。  </vt:lpstr>
      <vt:lpstr>PowerPoint 演示文稿</vt:lpstr>
      <vt:lpstr>PowerPoint 演示文稿</vt:lpstr>
      <vt:lpstr>PowerPoint 演示文稿</vt:lpstr>
      <vt:lpstr>PowerPoint 演示文稿</vt:lpstr>
      <vt:lpstr> 三、写作进度要求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         开放教育工商管理专业论文选题方向参考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国家开放大学数字图书馆的使用介绍</vt:lpstr>
      <vt:lpstr>谢谢收看！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内部控制建设培训会议</dc:title>
  <dc:creator>Administrator</dc:creator>
  <cp:lastModifiedBy>Administrator</cp:lastModifiedBy>
  <cp:revision>90</cp:revision>
  <dcterms:created xsi:type="dcterms:W3CDTF">2019-05-06T16:47:00Z</dcterms:created>
  <dcterms:modified xsi:type="dcterms:W3CDTF">2023-03-20T04:45:46Z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59AFF2AF192D4D2CB298372A08922FB7</vt:lpwstr>
  </property>
</Properties>
</file>